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Default Extension="wav" ContentType="audio/wav"/>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60" r:id="rId5"/>
    <p:sldId id="261" r:id="rId6"/>
    <p:sldId id="262" r:id="rId7"/>
    <p:sldId id="263" r:id="rId8"/>
    <p:sldId id="264" r:id="rId9"/>
    <p:sldId id="265"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p:scale>
          <a:sx n="70" d="100"/>
          <a:sy n="70" d="100"/>
        </p:scale>
        <p:origin x="-1386" y="-11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audio1.wav>
</file>

<file path=ppt/media/audio10.wav>
</file>

<file path=ppt/media/audio11.wav>
</file>

<file path=ppt/media/audio2.wav>
</file>

<file path=ppt/media/audio3.wav>
</file>

<file path=ppt/media/audio4.wav>
</file>

<file path=ppt/media/audio5.wav>
</file>

<file path=ppt/media/audio6.wav>
</file>

<file path=ppt/media/audio7.wav>
</file>

<file path=ppt/media/audio8.wav>
</file>

<file path=ppt/media/audio9.wav>
</file>

<file path=ppt/media/image1.jpeg>
</file>

<file path=ppt/media/image2.png>
</file>

<file path=ppt/media/image3.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BA5CC443-465D-4494-B1F8-1A5A36356126}" type="datetimeFigureOut">
              <a:rPr lang="en-US" smtClean="0"/>
              <a:pPr/>
              <a:t>7/20/2020</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03711C97-CF5A-42E1-9263-E492125B14D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BA5CC443-465D-4494-B1F8-1A5A36356126}" type="datetimeFigureOut">
              <a:rPr lang="en-US" smtClean="0"/>
              <a:pPr/>
              <a:t>7/20/2020</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03711C97-CF5A-42E1-9263-E492125B14D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BA5CC443-465D-4494-B1F8-1A5A36356126}" type="datetimeFigureOut">
              <a:rPr lang="en-US" smtClean="0"/>
              <a:pPr/>
              <a:t>7/20/2020</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03711C97-CF5A-42E1-9263-E492125B14D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BA5CC443-465D-4494-B1F8-1A5A36356126}" type="datetimeFigureOut">
              <a:rPr lang="en-US" smtClean="0"/>
              <a:pPr/>
              <a:t>7/20/2020</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03711C97-CF5A-42E1-9263-E492125B14D7}" type="slidenum">
              <a:rPr lang="en-US" smtClean="0"/>
              <a:pPr/>
              <a:t>‹#›</a:t>
            </a:fld>
            <a:endParaRPr lang="en-US"/>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BA5CC443-465D-4494-B1F8-1A5A36356126}" type="datetimeFigureOut">
              <a:rPr lang="en-US" smtClean="0"/>
              <a:pPr/>
              <a:t>7/20/2020</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03711C97-CF5A-42E1-9263-E492125B14D7}" type="slidenum">
              <a:rPr lang="en-US" smtClean="0"/>
              <a:pPr/>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BA5CC443-465D-4494-B1F8-1A5A36356126}" type="datetimeFigureOut">
              <a:rPr lang="en-US" smtClean="0"/>
              <a:pPr/>
              <a:t>7/20/2020</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03711C97-CF5A-42E1-9263-E492125B14D7}" type="slidenum">
              <a:rPr lang="en-US" smtClean="0"/>
              <a:pPr/>
              <a:t>‹#›</a:t>
            </a:fld>
            <a:endParaRPr lang="en-US"/>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BA5CC443-465D-4494-B1F8-1A5A36356126}" type="datetimeFigureOut">
              <a:rPr lang="en-US" smtClean="0"/>
              <a:pPr/>
              <a:t>7/20/2020</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03711C97-CF5A-42E1-9263-E492125B14D7}"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fld id="{BA5CC443-465D-4494-B1F8-1A5A36356126}" type="datetimeFigureOut">
              <a:rPr lang="en-US" smtClean="0"/>
              <a:pPr/>
              <a:t>7/20/2020</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03711C97-CF5A-42E1-9263-E492125B14D7}" type="slidenum">
              <a:rPr lang="en-US" smtClean="0"/>
              <a:pPr/>
              <a:t>‹#›</a:t>
            </a:fld>
            <a:endParaRPr lang="en-US"/>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fld id="{BA5CC443-465D-4494-B1F8-1A5A36356126}" type="datetimeFigureOut">
              <a:rPr lang="en-US" smtClean="0"/>
              <a:pPr/>
              <a:t>7/20/2020</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03711C97-CF5A-42E1-9263-E492125B14D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extLst/>
          </a:lstStyle>
          <a:p>
            <a:fld id="{BA5CC443-465D-4494-B1F8-1A5A36356126}" type="datetimeFigureOut">
              <a:rPr lang="en-US" smtClean="0"/>
              <a:pPr/>
              <a:t>7/20/2020</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03711C97-CF5A-42E1-9263-E492125B14D7}"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BA5CC443-465D-4494-B1F8-1A5A36356126}" type="datetimeFigureOut">
              <a:rPr lang="en-US" smtClean="0"/>
              <a:pPr/>
              <a:t>7/20/2020</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03711C97-CF5A-42E1-9263-E492125B14D7}" type="slidenum">
              <a:rPr lang="en-US" smtClean="0"/>
              <a:pPr/>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716436" y="5001993"/>
            <a:ext cx="3802003"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9" name="Freeform 8"/>
          <p:cNvSpPr>
            <a:spLocks/>
          </p:cNvSpPr>
          <p:nvPr/>
        </p:nvSpPr>
        <p:spPr bwMode="auto">
          <a:xfrm>
            <a:off x="-53561" y="5785023"/>
            <a:ext cx="3802003"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716436" y="5001993"/>
            <a:ext cx="3802003"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Freeform 11"/>
          <p:cNvSpPr>
            <a:spLocks/>
          </p:cNvSpPr>
          <p:nvPr/>
        </p:nvSpPr>
        <p:spPr bwMode="auto">
          <a:xfrm>
            <a:off x="-53561" y="5785023"/>
            <a:ext cx="3802003"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BA5CC443-465D-4494-B1F8-1A5A36356126}" type="datetimeFigureOut">
              <a:rPr lang="en-US" smtClean="0"/>
              <a:pPr/>
              <a:t>7/20/2020</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03711C97-CF5A-42E1-9263-E492125B14D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3.xml"/><Relationship Id="rId1" Type="http://schemas.openxmlformats.org/officeDocument/2006/relationships/audio" Target="../media/audio2.wav"/></Relationships>
</file>

<file path=ppt/slides/_rels/slide3.xml.rels><?xml version="1.0" encoding="UTF-8" standalone="yes"?>
<Relationships xmlns="http://schemas.openxmlformats.org/package/2006/relationships"><Relationship Id="rId3" Type="http://schemas.openxmlformats.org/officeDocument/2006/relationships/audio" Target="../media/audio5.wav"/><Relationship Id="rId2" Type="http://schemas.openxmlformats.org/officeDocument/2006/relationships/audio" Target="../media/audio4.wav"/><Relationship Id="rId1" Type="http://schemas.openxmlformats.org/officeDocument/2006/relationships/audio" Target="../media/audio3.wav"/><Relationship Id="rId5" Type="http://schemas.openxmlformats.org/officeDocument/2006/relationships/image" Target="../media/image3.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audio" Target="../media/audio6.wav"/></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6.xml"/><Relationship Id="rId1" Type="http://schemas.openxmlformats.org/officeDocument/2006/relationships/audio" Target="../media/audio7.wav"/></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6.xml"/><Relationship Id="rId1" Type="http://schemas.openxmlformats.org/officeDocument/2006/relationships/audio" Target="../media/audio8.wav"/></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6.xml"/><Relationship Id="rId1" Type="http://schemas.openxmlformats.org/officeDocument/2006/relationships/audio" Target="../media/audio9.wav"/></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6.xml"/><Relationship Id="rId1" Type="http://schemas.openxmlformats.org/officeDocument/2006/relationships/audio" Target="../media/audio10.wav"/></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6.xml"/><Relationship Id="rId1" Type="http://schemas.openxmlformats.org/officeDocument/2006/relationships/audio" Target="../media/audio11.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err="1" smtClean="0"/>
              <a:t>Sosialisasi</a:t>
            </a:r>
            <a:r>
              <a:rPr lang="en-US" b="1" dirty="0" smtClean="0"/>
              <a:t>  </a:t>
            </a:r>
            <a:r>
              <a:rPr lang="en-US" b="1" dirty="0" err="1" smtClean="0"/>
              <a:t>silabus</a:t>
            </a:r>
            <a:endParaRPr lang="en-US" b="1" dirty="0"/>
          </a:p>
        </p:txBody>
      </p:sp>
      <p:sp>
        <p:nvSpPr>
          <p:cNvPr id="3" name="Subtitle 2"/>
          <p:cNvSpPr>
            <a:spLocks noGrp="1"/>
          </p:cNvSpPr>
          <p:nvPr>
            <p:ph type="subTitle" idx="1"/>
          </p:nvPr>
        </p:nvSpPr>
        <p:spPr/>
        <p:txBody>
          <a:bodyPr/>
          <a:lstStyle/>
          <a:p>
            <a:r>
              <a:rPr lang="en-US" b="1" dirty="0" err="1" smtClean="0">
                <a:solidFill>
                  <a:schemeClr val="tx1"/>
                </a:solidFill>
              </a:rPr>
              <a:t>Matematika</a:t>
            </a:r>
            <a:endParaRPr lang="en-US" b="1" dirty="0" smtClean="0">
              <a:solidFill>
                <a:schemeClr val="tx1"/>
              </a:solidFill>
            </a:endParaRPr>
          </a:p>
          <a:p>
            <a:r>
              <a:rPr lang="en-US" b="1" dirty="0" err="1" smtClean="0">
                <a:solidFill>
                  <a:schemeClr val="tx1"/>
                </a:solidFill>
              </a:rPr>
              <a:t>Kelas</a:t>
            </a:r>
            <a:r>
              <a:rPr lang="en-US" b="1" dirty="0" smtClean="0">
                <a:solidFill>
                  <a:schemeClr val="tx1"/>
                </a:solidFill>
              </a:rPr>
              <a:t> IX</a:t>
            </a:r>
            <a:endParaRPr lang="en-US" b="1" dirty="0">
              <a:solidFill>
                <a:schemeClr val="tx1"/>
              </a:solidFill>
            </a:endParaRPr>
          </a:p>
        </p:txBody>
      </p:sp>
      <p:pic>
        <p:nvPicPr>
          <p:cNvPr id="6" name="Recorded Sound">
            <a:hlinkClick r:id="" action="ppaction://media"/>
          </p:cNvPr>
          <p:cNvPicPr>
            <a:picLocks noRot="1" noChangeAspect="1"/>
          </p:cNvPicPr>
          <p:nvPr>
            <a:wavAudioFile r:embed="rId1" name="Recorded Sound"/>
          </p:nvPr>
        </p:nvPicPr>
        <p:blipFill>
          <a:blip r:embed="rId3"/>
          <a:stretch>
            <a:fillRect/>
          </a:stretch>
        </p:blipFill>
        <p:spPr>
          <a:xfrm>
            <a:off x="685800" y="5867400"/>
            <a:ext cx="304800" cy="304800"/>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dissolve">
                                      <p:cBhvr>
                                        <p:cTn id="13" dur="500"/>
                                        <p:tgtEl>
                                          <p:spTgt spid="3">
                                            <p:txEl>
                                              <p:pRg st="0" end="0"/>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dissolve">
                                      <p:cBhvr>
                                        <p:cTn id="16"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7" restart="whenNotActive" fill="hold" evtFilter="cancelBubble" nodeType="interactiveSeq">
                <p:stCondLst>
                  <p:cond evt="onClick" delay="0">
                    <p:tgtEl>
                      <p:spTgt spid="6"/>
                    </p:tgtEl>
                  </p:cond>
                </p:stCondLst>
                <p:endSync evt="end" delay="0">
                  <p:rtn val="all"/>
                </p:endSync>
                <p:childTnLst>
                  <p:par>
                    <p:cTn id="18" fill="hold">
                      <p:stCondLst>
                        <p:cond delay="0"/>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59888" fill="hold"/>
                                        <p:tgtEl>
                                          <p:spTgt spid="6"/>
                                        </p:tgtEl>
                                      </p:cBhvr>
                                    </p:cmd>
                                  </p:childTnLst>
                                </p:cTn>
                              </p:par>
                            </p:childTnLst>
                          </p:cTn>
                        </p:par>
                      </p:childTnLst>
                    </p:cTn>
                  </p:par>
                </p:childTnLst>
              </p:cTn>
              <p:nextCondLst>
                <p:cond evt="onClick" delay="0">
                  <p:tgtEl>
                    <p:spTgt spid="6"/>
                  </p:tgtEl>
                </p:cond>
              </p:nextCondLst>
            </p:seq>
            <p:audio>
              <p:cMediaNode>
                <p:cTn id="22" fill="hold" display="0">
                  <p:stCondLst>
                    <p:cond delay="indefinite"/>
                  </p:stCondLst>
                  <p:endCondLst>
                    <p:cond evt="onNext" delay="0">
                      <p:tgtEl>
                        <p:sldTgt/>
                      </p:tgtEl>
                    </p:cond>
                    <p:cond evt="onPrev" delay="0">
                      <p:tgtEl>
                        <p:sldTgt/>
                      </p:tgtEl>
                    </p:cond>
                    <p:cond evt="onStopAudio" delay="0">
                      <p:tgtEl>
                        <p:sldTgt/>
                      </p:tgtEl>
                    </p:cond>
                  </p:endCondLst>
                </p:cTn>
                <p:tgtEl>
                  <p:spTgt spid="6"/>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latin typeface="Algerian" pitchFamily="82" charset="0"/>
              </a:rPr>
              <a:t>Jumlah</a:t>
            </a:r>
            <a:r>
              <a:rPr lang="en-US" dirty="0" smtClean="0">
                <a:latin typeface="Algerian" pitchFamily="82" charset="0"/>
              </a:rPr>
              <a:t> KD  </a:t>
            </a:r>
            <a:r>
              <a:rPr lang="en-US" dirty="0" err="1" smtClean="0">
                <a:latin typeface="Algerian" pitchFamily="82" charset="0"/>
              </a:rPr>
              <a:t>ketrampilan</a:t>
            </a:r>
            <a:r>
              <a:rPr lang="en-US" dirty="0" smtClean="0">
                <a:latin typeface="Algerian" pitchFamily="82" charset="0"/>
              </a:rPr>
              <a:t>   </a:t>
            </a:r>
            <a:r>
              <a:rPr lang="en-US" dirty="0">
                <a:latin typeface="Algerian" pitchFamily="82" charset="0"/>
              </a:rPr>
              <a:t>: 5 KD</a:t>
            </a:r>
            <a:br>
              <a:rPr lang="en-US" dirty="0">
                <a:latin typeface="Algerian" pitchFamily="82" charset="0"/>
              </a:rPr>
            </a:br>
            <a:endParaRPr lang="en-US" dirty="0"/>
          </a:p>
        </p:txBody>
      </p:sp>
      <p:sp>
        <p:nvSpPr>
          <p:cNvPr id="3" name="Text Placeholder 2"/>
          <p:cNvSpPr>
            <a:spLocks noGrp="1"/>
          </p:cNvSpPr>
          <p:nvPr>
            <p:ph type="body" idx="1"/>
          </p:nvPr>
        </p:nvSpPr>
        <p:spPr/>
        <p:txBody>
          <a:bodyPr>
            <a:normAutofit fontScale="92500"/>
          </a:bodyPr>
          <a:lstStyle/>
          <a:p>
            <a:r>
              <a:rPr lang="en-US" sz="3600" b="1" dirty="0" err="1" smtClean="0">
                <a:solidFill>
                  <a:schemeClr val="tx1"/>
                </a:solidFill>
                <a:latin typeface="Algerian" pitchFamily="82" charset="0"/>
              </a:rPr>
              <a:t>Jumlah</a:t>
            </a:r>
            <a:r>
              <a:rPr lang="en-US" sz="3600" b="1" dirty="0" smtClean="0">
                <a:solidFill>
                  <a:schemeClr val="tx1"/>
                </a:solidFill>
                <a:latin typeface="Algerian" pitchFamily="82" charset="0"/>
              </a:rPr>
              <a:t> KD </a:t>
            </a:r>
            <a:r>
              <a:rPr lang="en-US" sz="3600" b="1" dirty="0" err="1" smtClean="0">
                <a:solidFill>
                  <a:schemeClr val="tx1"/>
                </a:solidFill>
                <a:latin typeface="Algerian" pitchFamily="82" charset="0"/>
              </a:rPr>
              <a:t>Pengetahuan</a:t>
            </a:r>
            <a:r>
              <a:rPr lang="en-US" sz="3600" b="1" dirty="0" smtClean="0">
                <a:solidFill>
                  <a:schemeClr val="tx1"/>
                </a:solidFill>
                <a:latin typeface="Algerian" pitchFamily="82" charset="0"/>
              </a:rPr>
              <a:t>   : 5 KD</a:t>
            </a:r>
            <a:endParaRPr lang="en-US" sz="3600" b="1" dirty="0">
              <a:solidFill>
                <a:schemeClr val="tx1"/>
              </a:solidFill>
              <a:latin typeface="Algerian" pitchFamily="82" charset="0"/>
            </a:endParaRPr>
          </a:p>
        </p:txBody>
      </p:sp>
      <p:pic>
        <p:nvPicPr>
          <p:cNvPr id="4" name="Recorded Sound">
            <a:hlinkClick r:id="" action="ppaction://media"/>
          </p:cNvPr>
          <p:cNvPicPr>
            <a:picLocks noRot="1" noChangeAspect="1"/>
          </p:cNvPicPr>
          <p:nvPr>
            <a:wavAudioFile r:embed="rId1" name="Recorded Sound"/>
          </p:nvPr>
        </p:nvPicPr>
        <p:blipFill>
          <a:blip r:embed="rId3"/>
          <a:stretch>
            <a:fillRect/>
          </a:stretch>
        </p:blipFill>
        <p:spPr>
          <a:xfrm>
            <a:off x="4419600" y="3276600"/>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amond(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amond(in)">
                                      <p:cBhvr>
                                        <p:cTn id="1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4"/>
                    </p:tgtEl>
                  </p:cond>
                </p:stCondLst>
                <p:endSync evt="end" delay="0">
                  <p:rtn val="all"/>
                </p:endSync>
                <p:childTnLst>
                  <p:par>
                    <p:cTn id="14" fill="hold">
                      <p:stCondLst>
                        <p:cond delay="0"/>
                      </p:stCondLst>
                      <p:childTnLst>
                        <p:par>
                          <p:cTn id="15" fill="hold">
                            <p:stCondLst>
                              <p:cond delay="0"/>
                            </p:stCondLst>
                            <p:childTnLst>
                              <p:par>
                                <p:cTn id="16" presetID="1" presetClass="mediacall" presetSubtype="0" fill="hold" nodeType="clickEffect">
                                  <p:stCondLst>
                                    <p:cond delay="0"/>
                                  </p:stCondLst>
                                  <p:childTnLst>
                                    <p:cmd type="call" cmd="playFrom(0.0)">
                                      <p:cBhvr>
                                        <p:cTn id="17" dur="16788" fill="hold"/>
                                        <p:tgtEl>
                                          <p:spTgt spid="4"/>
                                        </p:tgtEl>
                                      </p:cBhvr>
                                    </p:cmd>
                                  </p:childTnLst>
                                </p:cTn>
                              </p:par>
                            </p:childTnLst>
                          </p:cTn>
                        </p:par>
                      </p:childTnLst>
                    </p:cTn>
                  </p:par>
                </p:childTnLst>
              </p:cTn>
              <p:nextCondLst>
                <p:cond evt="onClick" delay="0">
                  <p:tgtEl>
                    <p:spTgt spid="4"/>
                  </p:tgtEl>
                </p:cond>
              </p:nextCondLst>
            </p:seq>
            <p:audio>
              <p:cMediaNode>
                <p:cTn id="18"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95400"/>
            <a:ext cx="8229600" cy="4830763"/>
          </a:xfrm>
        </p:spPr>
        <p:txBody>
          <a:bodyPr>
            <a:normAutofit/>
          </a:bodyPr>
          <a:lstStyle/>
          <a:p>
            <a:r>
              <a:rPr lang="en-US" dirty="0" smtClean="0"/>
              <a:t>3.1Menjelaskan </a:t>
            </a:r>
            <a:r>
              <a:rPr lang="en-US" dirty="0" err="1"/>
              <a:t>dan</a:t>
            </a:r>
            <a:r>
              <a:rPr lang="en-US" dirty="0"/>
              <a:t> </a:t>
            </a:r>
            <a:r>
              <a:rPr lang="en-US" dirty="0" err="1"/>
              <a:t>melakukan</a:t>
            </a:r>
            <a:r>
              <a:rPr lang="en-US" dirty="0"/>
              <a:t> </a:t>
            </a:r>
            <a:r>
              <a:rPr lang="en-US" dirty="0" err="1"/>
              <a:t>operasi</a:t>
            </a:r>
            <a:r>
              <a:rPr lang="en-US" dirty="0"/>
              <a:t> </a:t>
            </a:r>
            <a:r>
              <a:rPr lang="en-US" dirty="0" err="1"/>
              <a:t>bilangan</a:t>
            </a:r>
            <a:r>
              <a:rPr lang="en-US" dirty="0"/>
              <a:t> </a:t>
            </a:r>
            <a:r>
              <a:rPr lang="en-US" dirty="0" err="1"/>
              <a:t>berpangkat</a:t>
            </a:r>
            <a:r>
              <a:rPr lang="en-US" dirty="0"/>
              <a:t> </a:t>
            </a:r>
            <a:r>
              <a:rPr lang="en-US" dirty="0" err="1"/>
              <a:t>bilangan</a:t>
            </a:r>
            <a:r>
              <a:rPr lang="en-US" dirty="0"/>
              <a:t> </a:t>
            </a:r>
            <a:r>
              <a:rPr lang="en-US" dirty="0" err="1"/>
              <a:t>rasional</a:t>
            </a:r>
            <a:r>
              <a:rPr lang="en-US" dirty="0"/>
              <a:t> </a:t>
            </a:r>
            <a:r>
              <a:rPr lang="en-US" dirty="0" err="1"/>
              <a:t>dan</a:t>
            </a:r>
            <a:r>
              <a:rPr lang="en-US" dirty="0"/>
              <a:t> </a:t>
            </a:r>
            <a:r>
              <a:rPr lang="en-US" dirty="0" err="1"/>
              <a:t>bentuk</a:t>
            </a:r>
            <a:r>
              <a:rPr lang="en-US" dirty="0"/>
              <a:t> </a:t>
            </a:r>
            <a:r>
              <a:rPr lang="en-US" dirty="0" err="1"/>
              <a:t>akar</a:t>
            </a:r>
            <a:r>
              <a:rPr lang="en-US" dirty="0"/>
              <a:t>, </a:t>
            </a:r>
            <a:r>
              <a:rPr lang="en-US" dirty="0" err="1"/>
              <a:t>serta</a:t>
            </a:r>
            <a:r>
              <a:rPr lang="en-US" dirty="0"/>
              <a:t> </a:t>
            </a:r>
            <a:r>
              <a:rPr lang="en-US" dirty="0" err="1"/>
              <a:t>sifat-sifatnya</a:t>
            </a:r>
            <a:r>
              <a:rPr lang="en-US" dirty="0"/>
              <a:t> </a:t>
            </a:r>
            <a:endParaRPr lang="en-US" dirty="0" smtClean="0"/>
          </a:p>
          <a:p>
            <a:r>
              <a:rPr lang="en-US" dirty="0"/>
              <a:t>4.1Menyelesaikan </a:t>
            </a:r>
            <a:r>
              <a:rPr lang="en-US" dirty="0" err="1"/>
              <a:t>masalah</a:t>
            </a:r>
            <a:r>
              <a:rPr lang="en-US" dirty="0"/>
              <a:t> yang </a:t>
            </a:r>
            <a:r>
              <a:rPr lang="en-US" dirty="0" err="1"/>
              <a:t>berkaitan</a:t>
            </a:r>
            <a:r>
              <a:rPr lang="en-US" dirty="0"/>
              <a:t> </a:t>
            </a:r>
            <a:r>
              <a:rPr lang="en-US" dirty="0" err="1"/>
              <a:t>dengan</a:t>
            </a:r>
            <a:r>
              <a:rPr lang="en-US" dirty="0"/>
              <a:t> </a:t>
            </a:r>
            <a:r>
              <a:rPr lang="en-US" dirty="0" err="1"/>
              <a:t>sifat-sifat</a:t>
            </a:r>
            <a:r>
              <a:rPr lang="en-US" dirty="0"/>
              <a:t> </a:t>
            </a:r>
            <a:r>
              <a:rPr lang="en-US" dirty="0" err="1"/>
              <a:t>operasi</a:t>
            </a:r>
            <a:r>
              <a:rPr lang="en-US" dirty="0"/>
              <a:t> </a:t>
            </a:r>
            <a:r>
              <a:rPr lang="en-US" dirty="0" err="1"/>
              <a:t>bilangan</a:t>
            </a:r>
            <a:r>
              <a:rPr lang="en-US" dirty="0"/>
              <a:t> </a:t>
            </a:r>
            <a:r>
              <a:rPr lang="en-US" dirty="0" err="1"/>
              <a:t>berpangkat</a:t>
            </a:r>
            <a:r>
              <a:rPr lang="en-US" dirty="0"/>
              <a:t> </a:t>
            </a:r>
            <a:r>
              <a:rPr lang="en-US" dirty="0" err="1"/>
              <a:t>bulat</a:t>
            </a:r>
            <a:r>
              <a:rPr lang="en-US" dirty="0"/>
              <a:t> </a:t>
            </a:r>
            <a:r>
              <a:rPr lang="en-US" dirty="0" err="1"/>
              <a:t>dan</a:t>
            </a:r>
            <a:r>
              <a:rPr lang="en-US" dirty="0"/>
              <a:t> </a:t>
            </a:r>
            <a:r>
              <a:rPr lang="en-US" dirty="0" err="1"/>
              <a:t>bentuk</a:t>
            </a:r>
            <a:r>
              <a:rPr lang="en-US" dirty="0"/>
              <a:t> </a:t>
            </a:r>
            <a:r>
              <a:rPr lang="en-US" dirty="0" err="1" smtClean="0"/>
              <a:t>akar</a:t>
            </a:r>
            <a:endParaRPr lang="en-US" dirty="0" smtClean="0"/>
          </a:p>
          <a:p>
            <a:r>
              <a:rPr lang="en-US" dirty="0" smtClean="0"/>
              <a:t>3.2 </a:t>
            </a:r>
            <a:r>
              <a:rPr lang="en-US" dirty="0" err="1" smtClean="0"/>
              <a:t>Menjelaskan</a:t>
            </a:r>
            <a:r>
              <a:rPr lang="en-US" dirty="0" smtClean="0"/>
              <a:t> </a:t>
            </a:r>
            <a:r>
              <a:rPr lang="en-US" dirty="0" err="1" smtClean="0"/>
              <a:t>persamaan</a:t>
            </a:r>
            <a:r>
              <a:rPr lang="en-US" dirty="0" smtClean="0"/>
              <a:t> </a:t>
            </a:r>
            <a:r>
              <a:rPr lang="en-US" dirty="0" err="1" smtClean="0"/>
              <a:t>kuadrat</a:t>
            </a:r>
            <a:r>
              <a:rPr lang="en-US" dirty="0" smtClean="0"/>
              <a:t> </a:t>
            </a:r>
            <a:r>
              <a:rPr lang="en-US" dirty="0" err="1" smtClean="0"/>
              <a:t>dan</a:t>
            </a:r>
            <a:r>
              <a:rPr lang="en-US" dirty="0" smtClean="0"/>
              <a:t> </a:t>
            </a:r>
            <a:r>
              <a:rPr lang="en-US" dirty="0" err="1" smtClean="0"/>
              <a:t>karakteristiknya</a:t>
            </a:r>
            <a:r>
              <a:rPr lang="en-US" dirty="0" smtClean="0"/>
              <a:t> </a:t>
            </a:r>
            <a:r>
              <a:rPr lang="en-US" dirty="0" err="1" smtClean="0"/>
              <a:t>berdasarkan</a:t>
            </a:r>
            <a:r>
              <a:rPr lang="en-US" dirty="0" smtClean="0"/>
              <a:t> </a:t>
            </a:r>
            <a:r>
              <a:rPr lang="en-US" dirty="0" err="1" smtClean="0"/>
              <a:t>akar-akarnya</a:t>
            </a:r>
            <a:r>
              <a:rPr lang="en-US" dirty="0" smtClean="0"/>
              <a:t> </a:t>
            </a:r>
            <a:r>
              <a:rPr lang="en-US" dirty="0" err="1" smtClean="0"/>
              <a:t>serta</a:t>
            </a:r>
            <a:r>
              <a:rPr lang="en-US" dirty="0" smtClean="0"/>
              <a:t> </a:t>
            </a:r>
            <a:r>
              <a:rPr lang="en-US" dirty="0" err="1" smtClean="0"/>
              <a:t>cara</a:t>
            </a:r>
            <a:r>
              <a:rPr lang="en-US" dirty="0" smtClean="0"/>
              <a:t> </a:t>
            </a:r>
            <a:r>
              <a:rPr lang="en-US" dirty="0" err="1" smtClean="0"/>
              <a:t>penyelesaiannya</a:t>
            </a:r>
            <a:endParaRPr lang="en-US" dirty="0" smtClean="0"/>
          </a:p>
          <a:p>
            <a:r>
              <a:rPr lang="en-US" dirty="0" smtClean="0"/>
              <a:t>4.2 </a:t>
            </a:r>
            <a:r>
              <a:rPr lang="en-US" dirty="0" err="1" smtClean="0"/>
              <a:t>Menyelesaikan</a:t>
            </a:r>
            <a:r>
              <a:rPr lang="en-US" dirty="0" smtClean="0"/>
              <a:t> </a:t>
            </a:r>
            <a:r>
              <a:rPr lang="en-US" dirty="0" err="1" smtClean="0"/>
              <a:t>masalah</a:t>
            </a:r>
            <a:r>
              <a:rPr lang="en-US" dirty="0" smtClean="0"/>
              <a:t> yang </a:t>
            </a:r>
            <a:r>
              <a:rPr lang="en-US" dirty="0" err="1" smtClean="0"/>
              <a:t>berkaitan</a:t>
            </a:r>
            <a:r>
              <a:rPr lang="en-US" dirty="0" smtClean="0"/>
              <a:t> </a:t>
            </a:r>
            <a:r>
              <a:rPr lang="en-US" dirty="0" err="1" smtClean="0"/>
              <a:t>dengan</a:t>
            </a:r>
            <a:r>
              <a:rPr lang="en-US" dirty="0" smtClean="0"/>
              <a:t> </a:t>
            </a:r>
            <a:r>
              <a:rPr lang="en-US" dirty="0" err="1" smtClean="0"/>
              <a:t>persamaan</a:t>
            </a:r>
            <a:r>
              <a:rPr lang="en-US" dirty="0" smtClean="0"/>
              <a:t> </a:t>
            </a:r>
            <a:r>
              <a:rPr lang="en-US" dirty="0" err="1" smtClean="0"/>
              <a:t>kuadrat</a:t>
            </a:r>
            <a:endParaRPr lang="en-US" dirty="0" smtClean="0"/>
          </a:p>
          <a:p>
            <a:endParaRPr lang="en-US" dirty="0"/>
          </a:p>
          <a:p>
            <a:endParaRPr lang="en-US" b="1" dirty="0"/>
          </a:p>
        </p:txBody>
      </p:sp>
      <p:sp>
        <p:nvSpPr>
          <p:cNvPr id="2" name="Title 1"/>
          <p:cNvSpPr>
            <a:spLocks noGrp="1"/>
          </p:cNvSpPr>
          <p:nvPr>
            <p:ph type="title"/>
          </p:nvPr>
        </p:nvSpPr>
        <p:spPr/>
        <p:txBody>
          <a:bodyPr/>
          <a:lstStyle/>
          <a:p>
            <a:r>
              <a:rPr lang="en-US" dirty="0" err="1" smtClean="0"/>
              <a:t>Kompetensi</a:t>
            </a:r>
            <a:r>
              <a:rPr lang="en-US" dirty="0" smtClean="0"/>
              <a:t> </a:t>
            </a:r>
            <a:r>
              <a:rPr lang="en-US" dirty="0" err="1" smtClean="0"/>
              <a:t>dasar</a:t>
            </a:r>
            <a:r>
              <a:rPr lang="en-US" dirty="0" smtClean="0"/>
              <a:t> :</a:t>
            </a:r>
            <a:endParaRPr lang="en-US" dirty="0"/>
          </a:p>
        </p:txBody>
      </p:sp>
      <p:pic>
        <p:nvPicPr>
          <p:cNvPr id="5" name="Recorded Sound">
            <a:hlinkClick r:id="" action="ppaction://media"/>
          </p:cNvPr>
          <p:cNvPicPr>
            <a:picLocks noRot="1" noChangeAspect="1"/>
          </p:cNvPicPr>
          <p:nvPr>
            <a:wavAudioFile r:embed="rId1" name="Recorded Sound"/>
          </p:nvPr>
        </p:nvPicPr>
        <p:blipFill>
          <a:blip r:embed="rId5"/>
          <a:stretch>
            <a:fillRect/>
          </a:stretch>
        </p:blipFill>
        <p:spPr>
          <a:xfrm>
            <a:off x="3810000" y="2133600"/>
            <a:ext cx="304800" cy="304800"/>
          </a:xfrm>
          <a:prstGeom prst="rect">
            <a:avLst/>
          </a:prstGeom>
        </p:spPr>
      </p:pic>
      <p:pic>
        <p:nvPicPr>
          <p:cNvPr id="6" name="Recorded Sound">
            <a:hlinkClick r:id="" action="ppaction://media"/>
          </p:cNvPr>
          <p:cNvPicPr>
            <a:picLocks noRot="1" noChangeAspect="1"/>
          </p:cNvPicPr>
          <p:nvPr>
            <a:wavAudioFile r:embed="rId2" name="Recorded Sound"/>
          </p:nvPr>
        </p:nvPicPr>
        <p:blipFill>
          <a:blip r:embed="rId5"/>
          <a:stretch>
            <a:fillRect/>
          </a:stretch>
        </p:blipFill>
        <p:spPr>
          <a:xfrm>
            <a:off x="4343400" y="3276600"/>
            <a:ext cx="304800" cy="304800"/>
          </a:xfrm>
          <a:prstGeom prst="rect">
            <a:avLst/>
          </a:prstGeom>
        </p:spPr>
      </p:pic>
      <p:pic>
        <p:nvPicPr>
          <p:cNvPr id="7" name="Recorded Sound">
            <a:hlinkClick r:id="" action="ppaction://media"/>
          </p:cNvPr>
          <p:cNvPicPr>
            <a:picLocks noRot="1" noChangeAspect="1"/>
          </p:cNvPicPr>
          <p:nvPr>
            <a:wavAudioFile r:embed="rId3" name="Recorded Sound"/>
          </p:nvPr>
        </p:nvPicPr>
        <p:blipFill>
          <a:blip r:embed="rId5"/>
          <a:stretch>
            <a:fillRect/>
          </a:stretch>
        </p:blipFill>
        <p:spPr>
          <a:xfrm>
            <a:off x="4267200" y="4495800"/>
            <a:ext cx="304800" cy="3048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4718"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Next" delay="0">
                      <p:tgtEl>
                        <p:sldTgt/>
                      </p:tgtEl>
                    </p:cond>
                    <p:cond evt="onPrev" delay="0">
                      <p:tgtEl>
                        <p:sldTgt/>
                      </p:tgtEl>
                    </p:cond>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36238" fill="hold"/>
                                        <p:tgtEl>
                                          <p:spTgt spid="6"/>
                                        </p:tgtEl>
                                      </p:cBhvr>
                                    </p:cmd>
                                  </p:childTnLst>
                                </p:cTn>
                              </p:par>
                            </p:childTnLst>
                          </p:cTn>
                        </p:par>
                      </p:childTnLst>
                    </p:cTn>
                  </p:par>
                </p:childTnLst>
              </p:cTn>
              <p:nextCondLst>
                <p:cond evt="onClick" delay="0">
                  <p:tgtEl>
                    <p:spTgt spid="6"/>
                  </p:tgtEl>
                </p:cond>
              </p:nextCondLst>
            </p:seq>
            <p:audio>
              <p:cMediaNode>
                <p:cTn id="13" fill="hold" display="0">
                  <p:stCondLst>
                    <p:cond delay="indefinite"/>
                  </p:stCondLst>
                  <p:endCondLst>
                    <p:cond evt="onNext" delay="0">
                      <p:tgtEl>
                        <p:sldTgt/>
                      </p:tgtEl>
                    </p:cond>
                    <p:cond evt="onPrev" delay="0">
                      <p:tgtEl>
                        <p:sldTgt/>
                      </p:tgtEl>
                    </p:cond>
                    <p:cond evt="onStopAudio" delay="0">
                      <p:tgtEl>
                        <p:sldTgt/>
                      </p:tgtEl>
                    </p:cond>
                  </p:endCondLst>
                </p:cTn>
                <p:tgtEl>
                  <p:spTgt spid="6"/>
                </p:tgtEl>
              </p:cMediaNode>
            </p:audio>
            <p:seq concurrent="1" nextAc="seek">
              <p:cTn id="14" restart="whenNotActive" fill="hold" evtFilter="cancelBubble" nodeType="interactiveSeq">
                <p:stCondLst>
                  <p:cond evt="onClick" delay="0">
                    <p:tgtEl>
                      <p:spTgt spid="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7028" fill="hold"/>
                                        <p:tgtEl>
                                          <p:spTgt spid="7"/>
                                        </p:tgtEl>
                                      </p:cBhvr>
                                    </p:cmd>
                                  </p:childTnLst>
                                </p:cTn>
                              </p:par>
                            </p:childTnLst>
                          </p:cTn>
                        </p:par>
                      </p:childTnLst>
                    </p:cTn>
                  </p:par>
                </p:childTnLst>
              </p:cTn>
              <p:nextCondLst>
                <p:cond evt="onClick" delay="0">
                  <p:tgtEl>
                    <p:spTgt spid="7"/>
                  </p:tgtEl>
                </p:cond>
              </p:nextCondLst>
            </p:seq>
            <p:audio>
              <p:cMediaNode>
                <p:cTn id="19" fill="hold" display="0">
                  <p:stCondLst>
                    <p:cond delay="indefinite"/>
                  </p:stCondLst>
                  <p:endCondLst>
                    <p:cond evt="onNext" delay="0">
                      <p:tgtEl>
                        <p:sldTgt/>
                      </p:tgtEl>
                    </p:cond>
                    <p:cond evt="onPrev" delay="0">
                      <p:tgtEl>
                        <p:sldTgt/>
                      </p:tgtEl>
                    </p:cond>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Rectangle 1"/>
          <p:cNvSpPr>
            <a:spLocks noChangeArrowheads="1"/>
          </p:cNvSpPr>
          <p:nvPr/>
        </p:nvSpPr>
        <p:spPr bwMode="auto">
          <a:xfrm>
            <a:off x="0" y="533400"/>
            <a:ext cx="9144000" cy="563231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81000" algn="l"/>
              </a:tabLst>
            </a:pPr>
            <a:endParaRPr kumimoji="0" lang="en-US" sz="12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tab pos="381000" algn="l"/>
              </a:tabLst>
            </a:pPr>
            <a:endParaRPr lang="en-US" sz="1200" dirty="0">
              <a:latin typeface="Times New Roman" pitchFamily="18" charset="0"/>
              <a:ea typeface="Times New Roman" pitchFamily="18" charset="0"/>
              <a:cs typeface="Times New Roman" pitchFamily="18" charset="0"/>
            </a:endParaRPr>
          </a:p>
          <a:p>
            <a:pPr marL="465138" marR="0" lvl="0" indent="-465138" algn="l" defTabSz="914400" rtl="0" eaLnBrk="1" fontAlgn="base" latinLnBrk="0" hangingPunct="1">
              <a:lnSpc>
                <a:spcPct val="100000"/>
              </a:lnSpc>
              <a:spcBef>
                <a:spcPct val="0"/>
              </a:spcBef>
              <a:spcAft>
                <a:spcPct val="0"/>
              </a:spcAft>
              <a:buClrTx/>
              <a:buSzTx/>
              <a:buFontTx/>
              <a:buNone/>
            </a:pPr>
            <a:r>
              <a:rPr kumimoji="0" lang="en-US" sz="2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3.3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Menjelaskan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fungsi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kuadrat</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dengan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menggunakan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tabel</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persamaan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grafik</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endParaRPr kumimoji="0" lang="en-US" sz="2800" b="0" i="0" u="none" strike="noStrike" cap="none" normalizeH="0" baseline="0" dirty="0" smtClean="0">
              <a:ln>
                <a:noFill/>
              </a:ln>
              <a:solidFill>
                <a:schemeClr val="tx1"/>
              </a:solidFill>
              <a:effectLst/>
              <a:latin typeface="Arial Narrow" pitchFamily="34" charset="0"/>
              <a:cs typeface="Arial" pitchFamily="34" charset="0"/>
            </a:endParaRPr>
          </a:p>
          <a:p>
            <a:pPr marL="465138" marR="0" lvl="0" indent="-465138" algn="l" defTabSz="914400" rtl="0" eaLnBrk="0" fontAlgn="base" latinLnBrk="0" hangingPunct="0">
              <a:lnSpc>
                <a:spcPct val="100000"/>
              </a:lnSpc>
              <a:spcBef>
                <a:spcPct val="0"/>
              </a:spcBef>
              <a:spcAft>
                <a:spcPct val="0"/>
              </a:spcAft>
              <a:buClrTx/>
              <a:buSzTx/>
              <a:buFontTx/>
              <a:buNone/>
            </a:pP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4.3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Menyajikan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fungsi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kuadrat</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menggunakan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tabel</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persamaan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grafik</a:t>
            </a:r>
            <a:endParaRPr kumimoji="0" lang="en-US" sz="2800" b="0" i="0" u="none" strike="noStrike" cap="none" normalizeH="0" baseline="0" dirty="0" smtClean="0">
              <a:ln>
                <a:noFill/>
              </a:ln>
              <a:solidFill>
                <a:schemeClr val="tx1"/>
              </a:solidFill>
              <a:effectLst/>
              <a:latin typeface="Arial Narrow" pitchFamily="34" charset="0"/>
              <a:cs typeface="Arial" pitchFamily="34" charset="0"/>
            </a:endParaRPr>
          </a:p>
          <a:p>
            <a:pPr marL="465138" marR="0" lvl="0" indent="-465138" algn="l" defTabSz="914400" rtl="0" eaLnBrk="0" fontAlgn="base" latinLnBrk="0" hangingPunct="0">
              <a:lnSpc>
                <a:spcPct val="100000"/>
              </a:lnSpc>
              <a:spcBef>
                <a:spcPct val="0"/>
              </a:spcBef>
              <a:spcAft>
                <a:spcPct val="0"/>
              </a:spcAft>
              <a:buClrTx/>
              <a:buSzTx/>
              <a:buFontTx/>
              <a:buNone/>
            </a:pP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Arial" pitchFamily="34" charset="0"/>
              </a:rPr>
              <a:t>3.4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Arial" pitchFamily="34" charset="0"/>
              </a:rPr>
              <a:t>Menjelaskan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Arial" pitchFamily="34"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Arial" pitchFamily="34" charset="0"/>
              </a:rPr>
              <a:t>hubungan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Arial" pitchFamily="34"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Arial" pitchFamily="34" charset="0"/>
              </a:rPr>
              <a:t>antara</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Arial" pitchFamily="34"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Arial" pitchFamily="34" charset="0"/>
              </a:rPr>
              <a:t>koefisien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Arial" pitchFamily="34"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Arial" pitchFamily="34" charset="0"/>
              </a:rPr>
              <a:t>dan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Arial" pitchFamily="34"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Arial" pitchFamily="34" charset="0"/>
              </a:rPr>
              <a:t>diskriminan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Arial" pitchFamily="34"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Arial" pitchFamily="34" charset="0"/>
              </a:rPr>
              <a:t>fungsi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Arial" pitchFamily="34"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Arial" pitchFamily="34" charset="0"/>
              </a:rPr>
              <a:t>kuadrat</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Arial" pitchFamily="34"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Arial" pitchFamily="34" charset="0"/>
              </a:rPr>
              <a:t>dengan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Arial" pitchFamily="34"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Arial" pitchFamily="34" charset="0"/>
              </a:rPr>
              <a:t>grafiknya</a:t>
            </a:r>
            <a:endParaRPr kumimoji="0" lang="en-US" sz="2800" b="0" i="0" u="none" strike="noStrike" cap="none" normalizeH="0" baseline="0" dirty="0" smtClean="0">
              <a:ln>
                <a:noFill/>
              </a:ln>
              <a:solidFill>
                <a:schemeClr val="tx1"/>
              </a:solidFill>
              <a:effectLst/>
              <a:latin typeface="Arial Narrow" pitchFamily="34" charset="0"/>
              <a:cs typeface="Arial" pitchFamily="34" charset="0"/>
            </a:endParaRPr>
          </a:p>
          <a:p>
            <a:pPr marL="465138" marR="0" lvl="0" indent="-465138" algn="l" defTabSz="914400" rtl="0" eaLnBrk="0" fontAlgn="base" latinLnBrk="0" hangingPunct="0">
              <a:lnSpc>
                <a:spcPct val="100000"/>
              </a:lnSpc>
              <a:spcBef>
                <a:spcPct val="0"/>
              </a:spcBef>
              <a:spcAft>
                <a:spcPct val="0"/>
              </a:spcAft>
              <a:buClrTx/>
              <a:buSzTx/>
              <a:buFontTx/>
              <a:buNone/>
            </a:pP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4.4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Menyajikan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menyelesaikan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masalah</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kontekstual</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dengan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menggunakan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sifat-sifat</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fungsi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kuadrat</a:t>
            </a:r>
            <a:endParaRPr kumimoji="0" lang="en-US" sz="2800" b="0" i="0" u="none" strike="noStrike" cap="none" normalizeH="0" baseline="0" dirty="0" smtClean="0">
              <a:ln>
                <a:noFill/>
              </a:ln>
              <a:solidFill>
                <a:schemeClr val="tx1"/>
              </a:solidFill>
              <a:effectLst/>
              <a:latin typeface="Arial Narrow" pitchFamily="34" charset="0"/>
              <a:cs typeface="Arial" pitchFamily="34" charset="0"/>
            </a:endParaRPr>
          </a:p>
          <a:p>
            <a:pPr marL="465138" marR="0" lvl="0" indent="-465138" algn="l" defTabSz="914400" rtl="0" eaLnBrk="0" fontAlgn="base" latinLnBrk="0" hangingPunct="0">
              <a:lnSpc>
                <a:spcPct val="100000"/>
              </a:lnSpc>
              <a:spcBef>
                <a:spcPct val="0"/>
              </a:spcBef>
              <a:spcAft>
                <a:spcPct val="0"/>
              </a:spcAft>
              <a:buClrTx/>
              <a:buSzTx/>
              <a:buFontTx/>
              <a:buNone/>
            </a:pP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3.5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Menjelaskan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transformasi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geometri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refleksi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translasi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rotasi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dilatasi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yang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dihubungkan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dengan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masalah</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kontekstual</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endParaRPr kumimoji="0" lang="en-US" sz="2800" b="0" i="0" u="none" strike="noStrike" cap="none" normalizeH="0" baseline="0" dirty="0" smtClean="0">
              <a:ln>
                <a:noFill/>
              </a:ln>
              <a:solidFill>
                <a:schemeClr val="tx1"/>
              </a:solidFill>
              <a:effectLst/>
              <a:latin typeface="Arial Narrow" pitchFamily="34" charset="0"/>
              <a:cs typeface="Arial" pitchFamily="34" charset="0"/>
            </a:endParaRPr>
          </a:p>
          <a:p>
            <a:pPr marL="465138" marR="0" lvl="0" indent="-465138" algn="l" defTabSz="914400" rtl="0" eaLnBrk="0" fontAlgn="base" latinLnBrk="0" hangingPunct="0">
              <a:lnSpc>
                <a:spcPct val="100000"/>
              </a:lnSpc>
              <a:spcBef>
                <a:spcPct val="0"/>
              </a:spcBef>
              <a:spcAft>
                <a:spcPct val="0"/>
              </a:spcAft>
              <a:buClrTx/>
              <a:buSzTx/>
              <a:buFontTx/>
              <a:buNone/>
            </a:pP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4.5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Menyelesaikan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masalah</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kontekstual</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yang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berkaitan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dengan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transformasi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geometri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refleksi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translasi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rotasi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dan</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 </a:t>
            </a:r>
            <a:r>
              <a:rPr kumimoji="0" lang="en-US" sz="2800" b="0" i="0" u="none" strike="noStrike" cap="none" normalizeH="0" baseline="0" dirty="0" err="1" smtClean="0">
                <a:ln>
                  <a:noFill/>
                </a:ln>
                <a:solidFill>
                  <a:schemeClr val="tx1"/>
                </a:solidFill>
                <a:effectLst/>
                <a:latin typeface="Arial Narrow" pitchFamily="34" charset="0"/>
                <a:ea typeface="Times New Roman" pitchFamily="18" charset="0"/>
                <a:cs typeface="Times New Roman" pitchFamily="18" charset="0"/>
              </a:rPr>
              <a:t>dilatasi</a:t>
            </a:r>
            <a:r>
              <a:rPr kumimoji="0" lang="en-US" sz="2800" b="0" i="0" u="none" strike="noStrike" cap="none" normalizeH="0" baseline="0" dirty="0" smtClean="0">
                <a:ln>
                  <a:noFill/>
                </a:ln>
                <a:solidFill>
                  <a:schemeClr val="tx1"/>
                </a:solidFill>
                <a:effectLst/>
                <a:latin typeface="Arial Narrow" pitchFamily="34" charset="0"/>
                <a:ea typeface="Times New Roman" pitchFamily="18" charset="0"/>
                <a:cs typeface="Times New Roman" pitchFamily="18" charset="0"/>
              </a:rPr>
              <a:t>)</a:t>
            </a:r>
            <a:endParaRPr kumimoji="0" lang="en-US" sz="2800" b="0" i="0" u="none" strike="noStrike" cap="none" normalizeH="0" baseline="0" dirty="0" smtClean="0">
              <a:ln>
                <a:noFill/>
              </a:ln>
              <a:solidFill>
                <a:schemeClr val="tx1"/>
              </a:solidFill>
              <a:effectLst/>
              <a:latin typeface="Arial Narrow" pitchFamily="34" charset="0"/>
              <a:cs typeface="Arial" pitchFamily="34" charset="0"/>
            </a:endParaRPr>
          </a:p>
        </p:txBody>
      </p:sp>
      <p:pic>
        <p:nvPicPr>
          <p:cNvPr id="3" name="Recorded Sound">
            <a:hlinkClick r:id="" action="ppaction://media"/>
          </p:cNvPr>
          <p:cNvPicPr>
            <a:picLocks noRot="1" noChangeAspect="1"/>
          </p:cNvPicPr>
          <p:nvPr>
            <a:wavAudioFile r:embed="rId1" name="Recorded Sound"/>
          </p:nvPr>
        </p:nvPicPr>
        <p:blipFill>
          <a:blip r:embed="rId3"/>
          <a:stretch>
            <a:fillRect/>
          </a:stretch>
        </p:blipFill>
        <p:spPr>
          <a:xfrm>
            <a:off x="4419600" y="3276600"/>
            <a:ext cx="304800" cy="3048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838"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Next" delay="0">
                      <p:tgtEl>
                        <p:sldTgt/>
                      </p:tgtEl>
                    </p:cond>
                    <p:cond evt="onPrev" delay="0">
                      <p:tgtEl>
                        <p:sldTgt/>
                      </p:tgtEl>
                    </p:cond>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126162"/>
          </a:xfrm>
        </p:spPr>
        <p:txBody>
          <a:bodyPr>
            <a:normAutofit fontScale="90000"/>
          </a:bodyPr>
          <a:lstStyle/>
          <a:p>
            <a:pPr algn="l"/>
            <a:r>
              <a:rPr lang="en-US" sz="4000" dirty="0" smtClean="0">
                <a:sym typeface="Symbol"/>
              </a:rPr>
              <a:t/>
            </a:r>
            <a:br>
              <a:rPr lang="en-US" sz="4000" dirty="0" smtClean="0">
                <a:sym typeface="Symbol"/>
              </a:rPr>
            </a:br>
            <a:r>
              <a:rPr lang="en-US" sz="4000" dirty="0" smtClean="0">
                <a:sym typeface="Symbol"/>
              </a:rPr>
              <a:t/>
            </a:r>
            <a:br>
              <a:rPr lang="en-US" sz="4000" dirty="0" smtClean="0">
                <a:sym typeface="Symbol"/>
              </a:rPr>
            </a:br>
            <a:r>
              <a:rPr lang="en-US" sz="4000" dirty="0" smtClean="0">
                <a:sym typeface="Symbol"/>
              </a:rPr>
              <a:t/>
            </a:r>
            <a:br>
              <a:rPr lang="en-US" sz="4000" dirty="0" smtClean="0">
                <a:sym typeface="Symbol"/>
              </a:rPr>
            </a:br>
            <a:r>
              <a:rPr lang="en-US" sz="4000" dirty="0" smtClean="0">
                <a:sym typeface="Symbol"/>
              </a:rPr>
              <a:t></a:t>
            </a:r>
            <a:r>
              <a:rPr lang="en-US" sz="3600" dirty="0" err="1" smtClean="0"/>
              <a:t>Teknik</a:t>
            </a:r>
            <a:r>
              <a:rPr lang="en-US" sz="3600" dirty="0" smtClean="0"/>
              <a:t> </a:t>
            </a:r>
            <a:r>
              <a:rPr lang="en-US" sz="3600" dirty="0" err="1" smtClean="0"/>
              <a:t>pembelajaran</a:t>
            </a:r>
            <a:r>
              <a:rPr lang="en-US" sz="3600" dirty="0" smtClean="0"/>
              <a:t> : daring</a:t>
            </a:r>
            <a:br>
              <a:rPr lang="en-US" sz="3600" dirty="0" smtClean="0"/>
            </a:br>
            <a:r>
              <a:rPr lang="en-US" sz="3600" dirty="0" err="1" smtClean="0"/>
              <a:t>pembelajaran</a:t>
            </a:r>
            <a:r>
              <a:rPr lang="en-US" sz="3600" dirty="0" smtClean="0"/>
              <a:t> </a:t>
            </a:r>
            <a:r>
              <a:rPr lang="en-US" sz="3600" dirty="0" err="1" smtClean="0"/>
              <a:t>minggu</a:t>
            </a:r>
            <a:r>
              <a:rPr lang="en-US" sz="3600" dirty="0" smtClean="0"/>
              <a:t> </a:t>
            </a:r>
            <a:r>
              <a:rPr lang="en-US" sz="3600" dirty="0" err="1" smtClean="0"/>
              <a:t>depan</a:t>
            </a:r>
            <a:r>
              <a:rPr lang="en-US" sz="3600" dirty="0" smtClean="0"/>
              <a:t> </a:t>
            </a:r>
            <a:r>
              <a:rPr lang="en-US" sz="3600" dirty="0" err="1" smtClean="0"/>
              <a:t>menggunakan</a:t>
            </a:r>
            <a:r>
              <a:rPr lang="en-US" sz="3600" dirty="0" smtClean="0"/>
              <a:t> W A</a:t>
            </a:r>
            <a:br>
              <a:rPr lang="en-US" sz="3600" dirty="0" smtClean="0"/>
            </a:br>
            <a:r>
              <a:rPr lang="en-US" sz="3600" dirty="0" smtClean="0">
                <a:sym typeface="Symbol"/>
              </a:rPr>
              <a:t></a:t>
            </a:r>
            <a:r>
              <a:rPr lang="en-US" sz="3600" dirty="0" err="1" smtClean="0"/>
              <a:t>Mohon</a:t>
            </a:r>
            <a:r>
              <a:rPr lang="en-US" sz="3600" dirty="0" smtClean="0"/>
              <a:t> </a:t>
            </a:r>
            <a:r>
              <a:rPr lang="en-US" sz="3600" dirty="0" err="1" smtClean="0"/>
              <a:t>disiapkan</a:t>
            </a:r>
            <a:r>
              <a:rPr lang="en-US" sz="3600" dirty="0" smtClean="0"/>
              <a:t> </a:t>
            </a:r>
            <a:r>
              <a:rPr lang="en-US" sz="3600" dirty="0" err="1" smtClean="0"/>
              <a:t>sebelum</a:t>
            </a:r>
            <a:r>
              <a:rPr lang="en-US" sz="3600" dirty="0" smtClean="0"/>
              <a:t> </a:t>
            </a:r>
            <a:r>
              <a:rPr lang="en-US" sz="3600" dirty="0" err="1" smtClean="0"/>
              <a:t>kegiatan</a:t>
            </a:r>
            <a:r>
              <a:rPr lang="en-US" sz="3600" dirty="0" smtClean="0"/>
              <a:t> </a:t>
            </a:r>
            <a:r>
              <a:rPr lang="en-US" sz="3600" dirty="0" err="1" smtClean="0"/>
              <a:t>pembelajaran</a:t>
            </a:r>
            <a:r>
              <a:rPr lang="en-US" sz="3600" dirty="0" smtClean="0"/>
              <a:t> </a:t>
            </a:r>
            <a:r>
              <a:rPr lang="en-US" sz="3600" dirty="0" err="1" smtClean="0"/>
              <a:t>dimulai</a:t>
            </a:r>
            <a:r>
              <a:rPr lang="en-US" sz="3600" dirty="0" smtClean="0"/>
              <a:t> : hp /</a:t>
            </a:r>
            <a:r>
              <a:rPr lang="en-US" sz="3600" dirty="0" err="1" smtClean="0"/>
              <a:t>laptop,alat</a:t>
            </a:r>
            <a:r>
              <a:rPr lang="en-US" sz="3600" dirty="0" smtClean="0"/>
              <a:t> </a:t>
            </a:r>
            <a:r>
              <a:rPr lang="en-US" sz="3600" dirty="0" err="1" smtClean="0"/>
              <a:t>tulis</a:t>
            </a:r>
            <a:r>
              <a:rPr lang="en-US" sz="3600" dirty="0" smtClean="0"/>
              <a:t> </a:t>
            </a:r>
            <a:r>
              <a:rPr lang="en-US" sz="3600" dirty="0" err="1" smtClean="0"/>
              <a:t>Untuk</a:t>
            </a:r>
            <a:r>
              <a:rPr lang="en-US" sz="3600" dirty="0" smtClean="0"/>
              <a:t> </a:t>
            </a:r>
            <a:r>
              <a:rPr lang="en-US" sz="3600" dirty="0" err="1" smtClean="0"/>
              <a:t>matematika</a:t>
            </a:r>
            <a:r>
              <a:rPr lang="en-US" sz="3600" dirty="0" smtClean="0"/>
              <a:t> 1minggu 2 </a:t>
            </a:r>
            <a:r>
              <a:rPr lang="en-US" sz="3600" dirty="0" err="1" smtClean="0"/>
              <a:t>pertemuan</a:t>
            </a:r>
            <a:r>
              <a:rPr lang="en-US" sz="3600" dirty="0" smtClean="0"/>
              <a:t> </a:t>
            </a:r>
            <a:r>
              <a:rPr lang="en-US" sz="3600" dirty="0" err="1" smtClean="0"/>
              <a:t>masing</a:t>
            </a:r>
            <a:r>
              <a:rPr lang="en-US" sz="3600" dirty="0" smtClean="0"/>
              <a:t> 2 </a:t>
            </a:r>
            <a:r>
              <a:rPr lang="en-US" sz="3600" dirty="0" err="1" smtClean="0"/>
              <a:t>pertemuan</a:t>
            </a:r>
            <a:r>
              <a:rPr lang="en-US" sz="3600" dirty="0" smtClean="0"/>
              <a:t> 40 </a:t>
            </a:r>
            <a:r>
              <a:rPr lang="en-US" sz="3600" dirty="0" err="1" smtClean="0"/>
              <a:t>menit</a:t>
            </a:r>
            <a:r>
              <a:rPr lang="en-US" sz="3600" dirty="0" smtClean="0"/>
              <a:t>, </a:t>
            </a:r>
            <a:r>
              <a:rPr lang="en-US" sz="3600" dirty="0" err="1" smtClean="0"/>
              <a:t>dengan</a:t>
            </a:r>
            <a:r>
              <a:rPr lang="en-US" sz="3600" dirty="0" smtClean="0"/>
              <a:t>  </a:t>
            </a:r>
            <a:r>
              <a:rPr lang="en-US" sz="3600" dirty="0" err="1" smtClean="0"/>
              <a:t>jadwal</a:t>
            </a:r>
            <a:r>
              <a:rPr lang="en-US" sz="3600" dirty="0" smtClean="0"/>
              <a:t> :</a:t>
            </a:r>
            <a:br>
              <a:rPr lang="en-US" sz="3600" dirty="0" smtClean="0"/>
            </a:br>
            <a:r>
              <a:rPr lang="en-US" sz="3600" dirty="0" smtClean="0"/>
              <a:t>	</a:t>
            </a:r>
            <a:r>
              <a:rPr lang="en-US" sz="3600" dirty="0" err="1" smtClean="0"/>
              <a:t>Hari</a:t>
            </a:r>
            <a:r>
              <a:rPr lang="en-US" sz="3600" dirty="0" smtClean="0"/>
              <a:t> </a:t>
            </a:r>
            <a:r>
              <a:rPr lang="en-US" sz="3600" dirty="0" err="1" smtClean="0"/>
              <a:t>Rabu</a:t>
            </a:r>
            <a:r>
              <a:rPr lang="en-US" sz="3600" dirty="0" smtClean="0"/>
              <a:t> jam </a:t>
            </a:r>
            <a:r>
              <a:rPr lang="en-US" sz="3600" dirty="0" err="1" smtClean="0"/>
              <a:t>ke</a:t>
            </a:r>
            <a:r>
              <a:rPr lang="en-US" sz="3600" dirty="0" smtClean="0"/>
              <a:t> </a:t>
            </a:r>
            <a:r>
              <a:rPr lang="en-US" sz="3600" dirty="0" err="1" smtClean="0"/>
              <a:t>dua</a:t>
            </a:r>
            <a:r>
              <a:rPr lang="en-US" sz="3600" dirty="0" smtClean="0"/>
              <a:t/>
            </a:r>
            <a:br>
              <a:rPr lang="en-US" sz="3600" dirty="0" smtClean="0"/>
            </a:br>
            <a:r>
              <a:rPr lang="en-US" sz="3600" dirty="0" smtClean="0"/>
              <a:t>	</a:t>
            </a:r>
            <a:r>
              <a:rPr lang="en-US" sz="3600" dirty="0" err="1" smtClean="0"/>
              <a:t>Hari</a:t>
            </a:r>
            <a:r>
              <a:rPr lang="en-US" sz="3600" dirty="0" smtClean="0"/>
              <a:t> </a:t>
            </a:r>
            <a:r>
              <a:rPr lang="en-US" sz="3600" dirty="0" err="1" smtClean="0"/>
              <a:t>Sabtu</a:t>
            </a:r>
            <a:r>
              <a:rPr lang="en-US" sz="3600" dirty="0" smtClean="0"/>
              <a:t> jam </a:t>
            </a:r>
            <a:r>
              <a:rPr lang="en-US" sz="3600" dirty="0" err="1" smtClean="0"/>
              <a:t>ke</a:t>
            </a:r>
            <a:r>
              <a:rPr lang="en-US" sz="3600" dirty="0" smtClean="0"/>
              <a:t> </a:t>
            </a:r>
            <a:r>
              <a:rPr lang="en-US" sz="3600" dirty="0" err="1" smtClean="0"/>
              <a:t>satu</a:t>
            </a:r>
            <a:r>
              <a:rPr lang="en-US" sz="3600" dirty="0" smtClean="0"/>
              <a:t/>
            </a:r>
            <a:br>
              <a:rPr lang="en-US" sz="3600" dirty="0" smtClean="0"/>
            </a:br>
            <a:r>
              <a:rPr lang="en-US" sz="3600" dirty="0" smtClean="0">
                <a:sym typeface="Symbol"/>
              </a:rPr>
              <a:t> </a:t>
            </a:r>
            <a:r>
              <a:rPr lang="en-US" sz="3600" dirty="0" err="1" smtClean="0">
                <a:sym typeface="Symbol"/>
              </a:rPr>
              <a:t>Materi</a:t>
            </a:r>
            <a:r>
              <a:rPr lang="en-US" sz="3600" dirty="0" smtClean="0">
                <a:sym typeface="Symbol"/>
              </a:rPr>
              <a:t> </a:t>
            </a:r>
            <a:r>
              <a:rPr lang="en-US" sz="3600" dirty="0" err="1" smtClean="0">
                <a:sym typeface="Symbol"/>
              </a:rPr>
              <a:t>pembelajaran</a:t>
            </a:r>
            <a:r>
              <a:rPr lang="en-US" sz="3600" dirty="0" smtClean="0">
                <a:sym typeface="Symbol"/>
              </a:rPr>
              <a:t> </a:t>
            </a:r>
            <a:r>
              <a:rPr lang="en-US" sz="3600" dirty="0" err="1" smtClean="0">
                <a:sym typeface="Symbol"/>
              </a:rPr>
              <a:t>akan</a:t>
            </a:r>
            <a:r>
              <a:rPr lang="en-US" sz="3600" dirty="0" smtClean="0">
                <a:sym typeface="Symbol"/>
              </a:rPr>
              <a:t> </a:t>
            </a:r>
            <a:r>
              <a:rPr lang="en-US" sz="3600" dirty="0" err="1" smtClean="0">
                <a:sym typeface="Symbol"/>
              </a:rPr>
              <a:t>diberikan</a:t>
            </a:r>
            <a:r>
              <a:rPr lang="en-US" sz="3600" dirty="0" smtClean="0">
                <a:sym typeface="Symbol"/>
              </a:rPr>
              <a:t> </a:t>
            </a:r>
            <a:r>
              <a:rPr lang="en-US" sz="3600" dirty="0" err="1" smtClean="0">
                <a:sym typeface="Symbol"/>
              </a:rPr>
              <a:t>melalui</a:t>
            </a:r>
            <a:r>
              <a:rPr lang="en-US" sz="3600" dirty="0" smtClean="0">
                <a:sym typeface="Symbol"/>
              </a:rPr>
              <a:t> WA </a:t>
            </a:r>
            <a:r>
              <a:rPr lang="en-US" sz="3600" dirty="0" err="1" smtClean="0">
                <a:sym typeface="Symbol"/>
              </a:rPr>
              <a:t>grup</a:t>
            </a:r>
            <a:r>
              <a:rPr lang="en-US" sz="3600" dirty="0" smtClean="0">
                <a:sym typeface="Symbol"/>
              </a:rPr>
              <a:t> </a:t>
            </a:r>
            <a:r>
              <a:rPr lang="en-US" sz="3600" dirty="0" err="1" smtClean="0">
                <a:sym typeface="Symbol"/>
              </a:rPr>
              <a:t>satu</a:t>
            </a:r>
            <a:r>
              <a:rPr lang="en-US" sz="3600" dirty="0" smtClean="0">
                <a:sym typeface="Symbol"/>
              </a:rPr>
              <a:t> </a:t>
            </a:r>
            <a:r>
              <a:rPr lang="en-US" sz="3600" dirty="0" err="1" smtClean="0">
                <a:sym typeface="Symbol"/>
              </a:rPr>
              <a:t>hari</a:t>
            </a:r>
            <a:r>
              <a:rPr lang="en-US" sz="3600" dirty="0" smtClean="0">
                <a:sym typeface="Symbol"/>
              </a:rPr>
              <a:t> </a:t>
            </a:r>
            <a:r>
              <a:rPr lang="en-US" sz="3600" dirty="0" err="1" smtClean="0">
                <a:sym typeface="Symbol"/>
              </a:rPr>
              <a:t>sebelum</a:t>
            </a:r>
            <a:r>
              <a:rPr lang="en-US" sz="3600" dirty="0" smtClean="0">
                <a:sym typeface="Symbol"/>
              </a:rPr>
              <a:t> </a:t>
            </a:r>
            <a:r>
              <a:rPr lang="en-US" sz="3600" dirty="0" err="1" smtClean="0">
                <a:sym typeface="Symbol"/>
              </a:rPr>
              <a:t>pembelajaran</a:t>
            </a:r>
            <a:r>
              <a:rPr lang="en-US" sz="3600" dirty="0" smtClean="0">
                <a:sym typeface="Symbol"/>
              </a:rPr>
              <a:t>.</a:t>
            </a:r>
            <a:r>
              <a:rPr lang="en-US" dirty="0" smtClean="0"/>
              <a:t/>
            </a:r>
            <a:br>
              <a:rPr lang="en-US" dirty="0" smtClean="0"/>
            </a:br>
            <a:r>
              <a:rPr lang="en-US" dirty="0"/>
              <a:t/>
            </a:r>
            <a:br>
              <a:rPr lang="en-US" dirty="0"/>
            </a:br>
            <a:r>
              <a:rPr lang="en-US" dirty="0" smtClean="0"/>
              <a:t/>
            </a:r>
            <a:br>
              <a:rPr lang="en-US" dirty="0" smtClean="0"/>
            </a:br>
            <a:endParaRPr lang="en-US" dirty="0"/>
          </a:p>
        </p:txBody>
      </p:sp>
      <p:pic>
        <p:nvPicPr>
          <p:cNvPr id="3" name="Recorded Sound">
            <a:hlinkClick r:id="" action="ppaction://media"/>
          </p:cNvPr>
          <p:cNvPicPr>
            <a:picLocks noRot="1" noChangeAspect="1"/>
          </p:cNvPicPr>
          <p:nvPr>
            <a:wavAudioFile r:embed="rId1" name="Recorded Sound"/>
          </p:nvPr>
        </p:nvPicPr>
        <p:blipFill>
          <a:blip r:embed="rId3"/>
          <a:stretch>
            <a:fillRect/>
          </a:stretch>
        </p:blipFill>
        <p:spPr>
          <a:xfrm>
            <a:off x="4419600" y="3276600"/>
            <a:ext cx="304800" cy="3048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578"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Next" delay="0">
                      <p:tgtEl>
                        <p:sldTgt/>
                      </p:tgtEl>
                    </p:cond>
                    <p:cond evt="onPrev" delay="0">
                      <p:tgtEl>
                        <p:sldTgt/>
                      </p:tgtEl>
                    </p:cond>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592762"/>
          </a:xfrm>
        </p:spPr>
        <p:txBody>
          <a:bodyPr>
            <a:normAutofit fontScale="90000"/>
          </a:bodyPr>
          <a:lstStyle/>
          <a:p>
            <a:pPr algn="l"/>
            <a:r>
              <a:rPr lang="en-US" dirty="0" smtClean="0">
                <a:sym typeface="Symbol"/>
              </a:rPr>
              <a:t></a:t>
            </a:r>
            <a:r>
              <a:rPr lang="en-US" dirty="0" err="1" smtClean="0">
                <a:sym typeface="Symbol"/>
              </a:rPr>
              <a:t>penjelasan</a:t>
            </a:r>
            <a:r>
              <a:rPr lang="en-US" dirty="0" smtClean="0">
                <a:sym typeface="Symbol"/>
              </a:rPr>
              <a:t> </a:t>
            </a:r>
            <a:r>
              <a:rPr lang="en-US" dirty="0" err="1" smtClean="0">
                <a:sym typeface="Symbol"/>
              </a:rPr>
              <a:t>materi</a:t>
            </a:r>
            <a:r>
              <a:rPr lang="en-US" dirty="0" smtClean="0">
                <a:sym typeface="Symbol"/>
              </a:rPr>
              <a:t> </a:t>
            </a:r>
            <a:r>
              <a:rPr lang="en-US" dirty="0" err="1" smtClean="0">
                <a:sym typeface="Symbol"/>
              </a:rPr>
              <a:t>diberikan</a:t>
            </a:r>
            <a:r>
              <a:rPr lang="en-US" dirty="0" smtClean="0">
                <a:sym typeface="Symbol"/>
              </a:rPr>
              <a:t> </a:t>
            </a:r>
            <a:r>
              <a:rPr lang="en-US" dirty="0" err="1" smtClean="0">
                <a:sym typeface="Symbol"/>
              </a:rPr>
              <a:t>melalui</a:t>
            </a:r>
            <a:r>
              <a:rPr lang="en-US" dirty="0" smtClean="0">
                <a:sym typeface="Symbol"/>
              </a:rPr>
              <a:t> hand </a:t>
            </a:r>
            <a:r>
              <a:rPr lang="en-US" dirty="0" err="1" smtClean="0">
                <a:sym typeface="Symbol"/>
              </a:rPr>
              <a:t>out,video</a:t>
            </a:r>
            <a:r>
              <a:rPr lang="en-US" dirty="0" smtClean="0">
                <a:sym typeface="Symbol"/>
              </a:rPr>
              <a:t> </a:t>
            </a:r>
            <a:r>
              <a:rPr lang="en-US" dirty="0" err="1" smtClean="0">
                <a:sym typeface="Symbol"/>
              </a:rPr>
              <a:t>pembelajaran</a:t>
            </a:r>
            <a:r>
              <a:rPr lang="en-US" dirty="0" smtClean="0">
                <a:sym typeface="Symbol"/>
              </a:rPr>
              <a:t> yang </a:t>
            </a:r>
            <a:r>
              <a:rPr lang="en-US" dirty="0" err="1" smtClean="0">
                <a:sym typeface="Symbol"/>
              </a:rPr>
              <a:t>di</a:t>
            </a:r>
            <a:r>
              <a:rPr lang="en-US" dirty="0" smtClean="0">
                <a:sym typeface="Symbol"/>
              </a:rPr>
              <a:t> share </a:t>
            </a:r>
            <a:r>
              <a:rPr lang="en-US" dirty="0" err="1" smtClean="0">
                <a:sym typeface="Symbol"/>
              </a:rPr>
              <a:t>di</a:t>
            </a:r>
            <a:r>
              <a:rPr lang="en-US" dirty="0" smtClean="0">
                <a:sym typeface="Symbol"/>
              </a:rPr>
              <a:t> WA </a:t>
            </a:r>
            <a:r>
              <a:rPr lang="en-US" dirty="0" err="1" smtClean="0">
                <a:sym typeface="Symbol"/>
              </a:rPr>
              <a:t>grup</a:t>
            </a:r>
            <a:r>
              <a:rPr lang="en-US" dirty="0">
                <a:sym typeface="Symbol"/>
              </a:rPr>
              <a:t> </a:t>
            </a:r>
            <a:r>
              <a:rPr lang="en-US" dirty="0" err="1" smtClean="0">
                <a:sym typeface="Symbol"/>
              </a:rPr>
              <a:t>atau</a:t>
            </a:r>
            <a:r>
              <a:rPr lang="en-US" dirty="0" smtClean="0">
                <a:sym typeface="Symbol"/>
              </a:rPr>
              <a:t> </a:t>
            </a:r>
            <a:r>
              <a:rPr lang="en-US" dirty="0" err="1" smtClean="0">
                <a:sym typeface="Symbol"/>
              </a:rPr>
              <a:t>bisa</a:t>
            </a:r>
            <a:r>
              <a:rPr lang="en-US" dirty="0" smtClean="0">
                <a:sym typeface="Symbol"/>
              </a:rPr>
              <a:t> </a:t>
            </a:r>
            <a:r>
              <a:rPr lang="en-US" dirty="0" err="1" smtClean="0">
                <a:sym typeface="Symbol"/>
              </a:rPr>
              <a:t>ambil</a:t>
            </a:r>
            <a:r>
              <a:rPr lang="en-US" dirty="0" smtClean="0">
                <a:sym typeface="Symbol"/>
              </a:rPr>
              <a:t> video </a:t>
            </a:r>
            <a:r>
              <a:rPr lang="en-US" dirty="0" err="1" smtClean="0">
                <a:sym typeface="Symbol"/>
              </a:rPr>
              <a:t>pembelajaran</a:t>
            </a:r>
            <a:r>
              <a:rPr lang="en-US" dirty="0" smtClean="0">
                <a:sym typeface="Symbol"/>
              </a:rPr>
              <a:t> </a:t>
            </a:r>
            <a:r>
              <a:rPr lang="en-US" dirty="0" err="1" smtClean="0">
                <a:sym typeface="Symbol"/>
              </a:rPr>
              <a:t>dari</a:t>
            </a:r>
            <a:r>
              <a:rPr lang="en-US" dirty="0" smtClean="0">
                <a:sym typeface="Symbol"/>
              </a:rPr>
              <a:t> internet.</a:t>
            </a:r>
            <a:br>
              <a:rPr lang="en-US" dirty="0" smtClean="0">
                <a:sym typeface="Symbol"/>
              </a:rPr>
            </a:br>
            <a:r>
              <a:rPr lang="en-US" dirty="0" smtClean="0">
                <a:sym typeface="Symbol"/>
              </a:rPr>
              <a:t></a:t>
            </a:r>
            <a:r>
              <a:rPr lang="en-US" dirty="0" err="1">
                <a:sym typeface="Symbol"/>
              </a:rPr>
              <a:t>K</a:t>
            </a:r>
            <a:r>
              <a:rPr lang="en-US" dirty="0" err="1" smtClean="0">
                <a:sym typeface="Symbol"/>
              </a:rPr>
              <a:t>emudian</a:t>
            </a:r>
            <a:r>
              <a:rPr lang="en-US" dirty="0" smtClean="0">
                <a:sym typeface="Symbol"/>
              </a:rPr>
              <a:t> </a:t>
            </a:r>
            <a:r>
              <a:rPr lang="en-US" dirty="0" err="1" smtClean="0">
                <a:sym typeface="Symbol"/>
              </a:rPr>
              <a:t>diberi</a:t>
            </a:r>
            <a:r>
              <a:rPr lang="en-US" dirty="0" smtClean="0">
                <a:sym typeface="Symbol"/>
              </a:rPr>
              <a:t> </a:t>
            </a:r>
            <a:r>
              <a:rPr lang="en-US" dirty="0" err="1" smtClean="0">
                <a:sym typeface="Symbol"/>
              </a:rPr>
              <a:t>kesempatan</a:t>
            </a:r>
            <a:r>
              <a:rPr lang="en-US" dirty="0" smtClean="0">
                <a:sym typeface="Symbol"/>
              </a:rPr>
              <a:t> </a:t>
            </a:r>
            <a:r>
              <a:rPr lang="en-US" dirty="0" err="1" smtClean="0">
                <a:sym typeface="Symbol"/>
              </a:rPr>
              <a:t>untuk</a:t>
            </a:r>
            <a:r>
              <a:rPr lang="en-US" dirty="0" smtClean="0">
                <a:sym typeface="Symbol"/>
              </a:rPr>
              <a:t> </a:t>
            </a:r>
            <a:r>
              <a:rPr lang="en-US" dirty="0" err="1" smtClean="0">
                <a:sym typeface="Symbol"/>
              </a:rPr>
              <a:t>bertanya</a:t>
            </a:r>
            <a:r>
              <a:rPr lang="en-US" dirty="0" smtClean="0">
                <a:sym typeface="Symbol"/>
              </a:rPr>
              <a:t> </a:t>
            </a:r>
            <a:r>
              <a:rPr lang="en-US" dirty="0" err="1" smtClean="0">
                <a:sym typeface="Symbol"/>
              </a:rPr>
              <a:t>dengan</a:t>
            </a:r>
            <a:r>
              <a:rPr lang="en-US" dirty="0" smtClean="0">
                <a:sym typeface="Symbol"/>
              </a:rPr>
              <a:t> </a:t>
            </a:r>
            <a:r>
              <a:rPr lang="en-US" dirty="0" err="1" smtClean="0">
                <a:sym typeface="Symbol"/>
              </a:rPr>
              <a:t>cara</a:t>
            </a:r>
            <a:r>
              <a:rPr lang="en-US" dirty="0" smtClean="0">
                <a:sym typeface="Symbol"/>
              </a:rPr>
              <a:t> </a:t>
            </a:r>
            <a:r>
              <a:rPr lang="en-US" dirty="0" err="1" smtClean="0">
                <a:sym typeface="Symbol"/>
              </a:rPr>
              <a:t>ditulis</a:t>
            </a:r>
            <a:r>
              <a:rPr lang="en-US" dirty="0" smtClean="0">
                <a:sym typeface="Symbol"/>
              </a:rPr>
              <a:t> </a:t>
            </a:r>
            <a:r>
              <a:rPr lang="en-US" dirty="0" err="1" smtClean="0">
                <a:sym typeface="Symbol"/>
              </a:rPr>
              <a:t>dikertas</a:t>
            </a:r>
            <a:r>
              <a:rPr lang="en-US" dirty="0" smtClean="0">
                <a:sym typeface="Symbol"/>
              </a:rPr>
              <a:t> </a:t>
            </a:r>
            <a:r>
              <a:rPr lang="en-US" dirty="0" err="1" smtClean="0">
                <a:sym typeface="Symbol"/>
              </a:rPr>
              <a:t>difoto</a:t>
            </a:r>
            <a:r>
              <a:rPr lang="en-US" dirty="0" smtClean="0">
                <a:sym typeface="Symbol"/>
              </a:rPr>
              <a:t> </a:t>
            </a:r>
            <a:r>
              <a:rPr lang="en-US" dirty="0" err="1" smtClean="0">
                <a:sym typeface="Symbol"/>
              </a:rPr>
              <a:t>atau</a:t>
            </a:r>
            <a:r>
              <a:rPr lang="en-US" dirty="0" smtClean="0">
                <a:sym typeface="Symbol"/>
              </a:rPr>
              <a:t> </a:t>
            </a:r>
            <a:r>
              <a:rPr lang="en-US" dirty="0" err="1" smtClean="0">
                <a:sym typeface="Symbol"/>
              </a:rPr>
              <a:t>diketikdikirim</a:t>
            </a:r>
            <a:r>
              <a:rPr lang="en-US" dirty="0" smtClean="0">
                <a:sym typeface="Symbol"/>
              </a:rPr>
              <a:t> </a:t>
            </a:r>
            <a:r>
              <a:rPr lang="en-US" dirty="0" err="1" smtClean="0">
                <a:sym typeface="Symbol"/>
              </a:rPr>
              <a:t>ke</a:t>
            </a:r>
            <a:r>
              <a:rPr lang="en-US" dirty="0" smtClean="0">
                <a:sym typeface="Symbol"/>
              </a:rPr>
              <a:t> </a:t>
            </a:r>
            <a:r>
              <a:rPr lang="en-US" dirty="0" err="1" smtClean="0">
                <a:sym typeface="Symbol"/>
              </a:rPr>
              <a:t>grup</a:t>
            </a:r>
            <a:r>
              <a:rPr lang="en-US" dirty="0" smtClean="0">
                <a:sym typeface="Symbol"/>
              </a:rPr>
              <a:t> </a:t>
            </a:r>
            <a:r>
              <a:rPr lang="en-US" dirty="0" err="1" smtClean="0">
                <a:sym typeface="Symbol"/>
              </a:rPr>
              <a:t>pada</a:t>
            </a:r>
            <a:r>
              <a:rPr lang="en-US" dirty="0" smtClean="0">
                <a:sym typeface="Symbol"/>
              </a:rPr>
              <a:t> </a:t>
            </a:r>
            <a:r>
              <a:rPr lang="en-US" dirty="0" err="1" smtClean="0">
                <a:sym typeface="Symbol"/>
              </a:rPr>
              <a:t>saat</a:t>
            </a:r>
            <a:r>
              <a:rPr lang="en-US" dirty="0" smtClean="0">
                <a:sym typeface="Symbol"/>
              </a:rPr>
              <a:t> </a:t>
            </a:r>
            <a:r>
              <a:rPr lang="en-US" dirty="0" err="1" smtClean="0">
                <a:sym typeface="Symbol"/>
              </a:rPr>
              <a:t>pembelajaran</a:t>
            </a:r>
            <a:r>
              <a:rPr lang="en-US" dirty="0" smtClean="0">
                <a:sym typeface="Symbol"/>
              </a:rPr>
              <a:t>.</a:t>
            </a:r>
            <a:endParaRPr lang="en-US" dirty="0"/>
          </a:p>
        </p:txBody>
      </p:sp>
      <p:pic>
        <p:nvPicPr>
          <p:cNvPr id="3" name="Recorded Sound">
            <a:hlinkClick r:id="" action="ppaction://media"/>
          </p:cNvPr>
          <p:cNvPicPr>
            <a:picLocks noRot="1" noChangeAspect="1"/>
          </p:cNvPicPr>
          <p:nvPr>
            <a:wavAudioFile r:embed="rId1" name="Recorded Sound"/>
          </p:nvPr>
        </p:nvPicPr>
        <p:blipFill>
          <a:blip r:embed="rId3"/>
          <a:stretch>
            <a:fillRect/>
          </a:stretch>
        </p:blipFill>
        <p:spPr>
          <a:xfrm>
            <a:off x="4419600" y="3276600"/>
            <a:ext cx="304800" cy="3048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5998"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Next" delay="0">
                      <p:tgtEl>
                        <p:sldTgt/>
                      </p:tgtEl>
                    </p:cond>
                    <p:cond evt="onPrev" delay="0">
                      <p:tgtEl>
                        <p:sldTgt/>
                      </p:tgtEl>
                    </p:cond>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287962"/>
          </a:xfrm>
        </p:spPr>
        <p:txBody>
          <a:bodyPr/>
          <a:lstStyle/>
          <a:p>
            <a:pPr algn="l"/>
            <a:r>
              <a:rPr lang="en-US" dirty="0" smtClean="0">
                <a:sym typeface="Symbol"/>
              </a:rPr>
              <a:t></a:t>
            </a:r>
            <a:r>
              <a:rPr lang="en-US" dirty="0" err="1" smtClean="0">
                <a:sym typeface="Symbol"/>
              </a:rPr>
              <a:t>setelah</a:t>
            </a:r>
            <a:r>
              <a:rPr lang="en-US" dirty="0" smtClean="0">
                <a:sym typeface="Symbol"/>
              </a:rPr>
              <a:t> </a:t>
            </a:r>
            <a:r>
              <a:rPr lang="en-US" dirty="0" err="1" smtClean="0">
                <a:sym typeface="Symbol"/>
              </a:rPr>
              <a:t>tidak</a:t>
            </a:r>
            <a:r>
              <a:rPr lang="en-US" dirty="0" smtClean="0">
                <a:sym typeface="Symbol"/>
              </a:rPr>
              <a:t> </a:t>
            </a:r>
            <a:r>
              <a:rPr lang="en-US" dirty="0" err="1" smtClean="0">
                <a:sym typeface="Symbol"/>
              </a:rPr>
              <a:t>ada</a:t>
            </a:r>
            <a:r>
              <a:rPr lang="en-US" dirty="0" smtClean="0">
                <a:sym typeface="Symbol"/>
              </a:rPr>
              <a:t> </a:t>
            </a:r>
            <a:r>
              <a:rPr lang="en-US" dirty="0" err="1" smtClean="0">
                <a:sym typeface="Symbol"/>
              </a:rPr>
              <a:t>pertanyaan</a:t>
            </a:r>
            <a:r>
              <a:rPr lang="en-US" dirty="0" smtClean="0">
                <a:sym typeface="Symbol"/>
              </a:rPr>
              <a:t> , kalian </a:t>
            </a:r>
            <a:r>
              <a:rPr lang="en-US" dirty="0" err="1" smtClean="0">
                <a:sym typeface="Symbol"/>
              </a:rPr>
              <a:t>diberi</a:t>
            </a:r>
            <a:r>
              <a:rPr lang="en-US" dirty="0" smtClean="0">
                <a:sym typeface="Symbol"/>
              </a:rPr>
              <a:t> </a:t>
            </a:r>
            <a:r>
              <a:rPr lang="en-US" dirty="0" err="1" smtClean="0">
                <a:sym typeface="Symbol"/>
              </a:rPr>
              <a:t>tugas</a:t>
            </a:r>
            <a:r>
              <a:rPr lang="en-US" dirty="0" smtClean="0">
                <a:sym typeface="Symbol"/>
              </a:rPr>
              <a:t> </a:t>
            </a:r>
            <a:r>
              <a:rPr lang="en-US" dirty="0" err="1" smtClean="0">
                <a:sym typeface="Symbol"/>
              </a:rPr>
              <a:t>latihan</a:t>
            </a:r>
            <a:r>
              <a:rPr lang="en-US" dirty="0" smtClean="0">
                <a:sym typeface="Symbol"/>
              </a:rPr>
              <a:t> </a:t>
            </a:r>
            <a:r>
              <a:rPr lang="en-US" dirty="0" err="1" smtClean="0">
                <a:sym typeface="Symbol"/>
              </a:rPr>
              <a:t>soal</a:t>
            </a:r>
            <a:r>
              <a:rPr lang="en-US" dirty="0" smtClean="0">
                <a:sym typeface="Symbol"/>
              </a:rPr>
              <a:t> yang </a:t>
            </a:r>
            <a:r>
              <a:rPr lang="en-US" dirty="0" err="1" smtClean="0">
                <a:sym typeface="Symbol"/>
              </a:rPr>
              <a:t>bisa</a:t>
            </a:r>
            <a:r>
              <a:rPr lang="en-US" dirty="0" smtClean="0">
                <a:sym typeface="Symbol"/>
              </a:rPr>
              <a:t> </a:t>
            </a:r>
            <a:r>
              <a:rPr lang="en-US" dirty="0" err="1" smtClean="0">
                <a:sym typeface="Symbol"/>
              </a:rPr>
              <a:t>langsung</a:t>
            </a:r>
            <a:r>
              <a:rPr lang="en-US" dirty="0" smtClean="0">
                <a:sym typeface="Symbol"/>
              </a:rPr>
              <a:t> </a:t>
            </a:r>
            <a:r>
              <a:rPr lang="en-US" dirty="0" err="1" smtClean="0">
                <a:sym typeface="Symbol"/>
              </a:rPr>
              <a:t>dikumpulkan</a:t>
            </a:r>
            <a:r>
              <a:rPr lang="en-US" dirty="0" smtClean="0">
                <a:sym typeface="Symbol"/>
              </a:rPr>
              <a:t> </a:t>
            </a:r>
            <a:r>
              <a:rPr lang="en-US" dirty="0" err="1" smtClean="0">
                <a:sym typeface="Symbol"/>
              </a:rPr>
              <a:t>atau</a:t>
            </a:r>
            <a:r>
              <a:rPr lang="en-US" dirty="0" smtClean="0">
                <a:sym typeface="Symbol"/>
              </a:rPr>
              <a:t> </a:t>
            </a:r>
            <a:r>
              <a:rPr lang="en-US" dirty="0" err="1" smtClean="0">
                <a:sym typeface="Symbol"/>
              </a:rPr>
              <a:t>dikumpulkan</a:t>
            </a:r>
            <a:r>
              <a:rPr lang="en-US" dirty="0" smtClean="0">
                <a:sym typeface="Symbol"/>
              </a:rPr>
              <a:t> </a:t>
            </a:r>
            <a:r>
              <a:rPr lang="en-US" dirty="0" err="1" smtClean="0">
                <a:sym typeface="Symbol"/>
              </a:rPr>
              <a:t>sesuai</a:t>
            </a:r>
            <a:r>
              <a:rPr lang="en-US" dirty="0" smtClean="0">
                <a:sym typeface="Symbol"/>
              </a:rPr>
              <a:t> </a:t>
            </a:r>
            <a:r>
              <a:rPr lang="en-US" dirty="0" err="1" smtClean="0">
                <a:sym typeface="Symbol"/>
              </a:rPr>
              <a:t>kesepakatan</a:t>
            </a:r>
            <a:r>
              <a:rPr lang="en-US" dirty="0" smtClean="0">
                <a:sym typeface="Symbol"/>
              </a:rPr>
              <a:t>.</a:t>
            </a:r>
            <a:br>
              <a:rPr lang="en-US" dirty="0" smtClean="0">
                <a:sym typeface="Symbol"/>
              </a:rPr>
            </a:br>
            <a:endParaRPr lang="en-US" dirty="0"/>
          </a:p>
        </p:txBody>
      </p:sp>
      <p:pic>
        <p:nvPicPr>
          <p:cNvPr id="3" name="Recorded Sound">
            <a:hlinkClick r:id="" action="ppaction://media"/>
          </p:cNvPr>
          <p:cNvPicPr>
            <a:picLocks noRot="1" noChangeAspect="1"/>
          </p:cNvPicPr>
          <p:nvPr>
            <a:wavAudioFile r:embed="rId1" name="Recorded Sound"/>
          </p:nvPr>
        </p:nvPicPr>
        <p:blipFill>
          <a:blip r:embed="rId3"/>
          <a:stretch>
            <a:fillRect/>
          </a:stretch>
        </p:blipFill>
        <p:spPr>
          <a:xfrm>
            <a:off x="4419600" y="3276600"/>
            <a:ext cx="304800" cy="3048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3388"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Next" delay="0">
                      <p:tgtEl>
                        <p:sldTgt/>
                      </p:tgtEl>
                    </p:cond>
                    <p:cond evt="onPrev" delay="0">
                      <p:tgtEl>
                        <p:sldTgt/>
                      </p:tgtEl>
                    </p:cond>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440362"/>
          </a:xfrm>
        </p:spPr>
        <p:txBody>
          <a:bodyPr>
            <a:normAutofit fontScale="90000"/>
          </a:bodyPr>
          <a:lstStyle/>
          <a:p>
            <a:pPr algn="l"/>
            <a:r>
              <a:rPr lang="en-US" dirty="0" err="1" smtClean="0"/>
              <a:t>Teknik</a:t>
            </a:r>
            <a:r>
              <a:rPr lang="en-US" dirty="0" smtClean="0"/>
              <a:t> </a:t>
            </a:r>
            <a:r>
              <a:rPr lang="en-US" dirty="0" err="1" smtClean="0"/>
              <a:t>penilaian</a:t>
            </a:r>
            <a:r>
              <a:rPr lang="en-US" dirty="0" smtClean="0"/>
              <a:t> : </a:t>
            </a:r>
            <a:br>
              <a:rPr lang="en-US" dirty="0" smtClean="0"/>
            </a:br>
            <a:r>
              <a:rPr lang="en-US" dirty="0" err="1" smtClean="0"/>
              <a:t>Untuk</a:t>
            </a:r>
            <a:r>
              <a:rPr lang="en-US" dirty="0" smtClean="0"/>
              <a:t> </a:t>
            </a:r>
            <a:r>
              <a:rPr lang="en-US" dirty="0" err="1" smtClean="0"/>
              <a:t>ketrampilan</a:t>
            </a:r>
            <a:r>
              <a:rPr lang="en-US" dirty="0" smtClean="0"/>
              <a:t> : </a:t>
            </a:r>
            <a:r>
              <a:rPr lang="en-US" dirty="0" err="1" smtClean="0"/>
              <a:t>bisa</a:t>
            </a:r>
            <a:r>
              <a:rPr lang="en-US" dirty="0" smtClean="0"/>
              <a:t> </a:t>
            </a:r>
            <a:r>
              <a:rPr lang="en-US" dirty="0" err="1" smtClean="0"/>
              <a:t>diambilkan</a:t>
            </a:r>
            <a:r>
              <a:rPr lang="en-US" dirty="0" smtClean="0"/>
              <a:t> </a:t>
            </a:r>
            <a:r>
              <a:rPr lang="en-US" dirty="0" err="1" smtClean="0"/>
              <a:t>dari</a:t>
            </a:r>
            <a:r>
              <a:rPr lang="en-US" dirty="0" smtClean="0"/>
              <a:t> </a:t>
            </a:r>
            <a:r>
              <a:rPr lang="en-US" dirty="0" err="1" smtClean="0"/>
              <a:t>dari</a:t>
            </a:r>
            <a:r>
              <a:rPr lang="en-US" dirty="0" smtClean="0"/>
              <a:t> </a:t>
            </a:r>
            <a:r>
              <a:rPr lang="en-US" dirty="0" err="1" smtClean="0"/>
              <a:t>nilai</a:t>
            </a:r>
            <a:r>
              <a:rPr lang="en-US" dirty="0" smtClean="0"/>
              <a:t> </a:t>
            </a:r>
            <a:r>
              <a:rPr lang="en-US" dirty="0" err="1" smtClean="0"/>
              <a:t>tugas</a:t>
            </a:r>
            <a:r>
              <a:rPr lang="en-US" dirty="0" smtClean="0"/>
              <a:t> </a:t>
            </a:r>
            <a:r>
              <a:rPr lang="en-US" dirty="0" err="1" smtClean="0"/>
              <a:t>harian</a:t>
            </a:r>
            <a:r>
              <a:rPr lang="en-US" dirty="0" smtClean="0"/>
              <a:t> </a:t>
            </a:r>
            <a:r>
              <a:rPr lang="en-US" dirty="0" err="1" smtClean="0"/>
              <a:t>atau</a:t>
            </a:r>
            <a:r>
              <a:rPr lang="en-US" dirty="0" smtClean="0"/>
              <a:t> </a:t>
            </a:r>
            <a:r>
              <a:rPr lang="en-US" dirty="0" err="1" smtClean="0"/>
              <a:t>penugasan</a:t>
            </a:r>
            <a:r>
              <a:rPr lang="en-US" dirty="0" smtClean="0"/>
              <a:t> </a:t>
            </a:r>
            <a:r>
              <a:rPr lang="en-US" dirty="0" err="1" smtClean="0"/>
              <a:t>atau</a:t>
            </a:r>
            <a:r>
              <a:rPr lang="en-US" dirty="0" smtClean="0"/>
              <a:t> </a:t>
            </a:r>
            <a:r>
              <a:rPr lang="en-US" dirty="0" err="1" smtClean="0"/>
              <a:t>portopolio</a:t>
            </a:r>
            <a:r>
              <a:rPr lang="en-US" dirty="0" smtClean="0"/>
              <a:t>.</a:t>
            </a:r>
            <a:br>
              <a:rPr lang="en-US" dirty="0" smtClean="0"/>
            </a:br>
            <a:r>
              <a:rPr lang="en-US" dirty="0" err="1" smtClean="0"/>
              <a:t>Untuk</a:t>
            </a:r>
            <a:r>
              <a:rPr lang="en-US" dirty="0" smtClean="0"/>
              <a:t> </a:t>
            </a:r>
            <a:r>
              <a:rPr lang="en-US" dirty="0" err="1" smtClean="0"/>
              <a:t>pengetahuan</a:t>
            </a:r>
            <a:r>
              <a:rPr lang="en-US" dirty="0" smtClean="0"/>
              <a:t> </a:t>
            </a:r>
            <a:r>
              <a:rPr lang="en-US" dirty="0" err="1" smtClean="0"/>
              <a:t>diambil</a:t>
            </a:r>
            <a:r>
              <a:rPr lang="en-US" dirty="0" smtClean="0"/>
              <a:t> </a:t>
            </a:r>
            <a:r>
              <a:rPr lang="en-US" dirty="0" err="1" smtClean="0"/>
              <a:t>dari</a:t>
            </a:r>
            <a:r>
              <a:rPr lang="en-US" dirty="0" smtClean="0"/>
              <a:t> </a:t>
            </a:r>
            <a:r>
              <a:rPr lang="en-US" dirty="0" err="1" smtClean="0"/>
              <a:t>ulangan</a:t>
            </a:r>
            <a:r>
              <a:rPr lang="en-US" dirty="0" smtClean="0"/>
              <a:t> </a:t>
            </a:r>
            <a:r>
              <a:rPr lang="en-US" dirty="0" err="1" smtClean="0"/>
              <a:t>Harian</a:t>
            </a:r>
            <a:r>
              <a:rPr lang="en-US" dirty="0" smtClean="0"/>
              <a:t> yang </a:t>
            </a:r>
            <a:r>
              <a:rPr lang="en-US" dirty="0" err="1" smtClean="0"/>
              <a:t>dilakukan</a:t>
            </a:r>
            <a:r>
              <a:rPr lang="en-US" dirty="0" smtClean="0"/>
              <a:t> </a:t>
            </a:r>
            <a:r>
              <a:rPr lang="en-US" dirty="0" err="1" smtClean="0"/>
              <a:t>setiap</a:t>
            </a:r>
            <a:r>
              <a:rPr lang="en-US" dirty="0" smtClean="0"/>
              <a:t> </a:t>
            </a:r>
            <a:r>
              <a:rPr lang="en-US" dirty="0" err="1" smtClean="0"/>
              <a:t>satu</a:t>
            </a:r>
            <a:r>
              <a:rPr lang="en-US" dirty="0" smtClean="0"/>
              <a:t> KD </a:t>
            </a:r>
            <a:r>
              <a:rPr lang="en-US" dirty="0" err="1" smtClean="0"/>
              <a:t>atau</a:t>
            </a:r>
            <a:r>
              <a:rPr lang="en-US" dirty="0" smtClean="0"/>
              <a:t> </a:t>
            </a:r>
            <a:r>
              <a:rPr lang="en-US" dirty="0" err="1" smtClean="0"/>
              <a:t>beberapa</a:t>
            </a:r>
            <a:r>
              <a:rPr lang="en-US" dirty="0" smtClean="0"/>
              <a:t> KD yang </a:t>
            </a:r>
            <a:r>
              <a:rPr lang="en-US" dirty="0" err="1" smtClean="0"/>
              <a:t>digabung</a:t>
            </a:r>
            <a:r>
              <a:rPr lang="en-US" dirty="0" smtClean="0"/>
              <a:t> </a:t>
            </a:r>
            <a:r>
              <a:rPr lang="en-US" dirty="0" err="1" smtClean="0"/>
              <a:t>sesuai</a:t>
            </a:r>
            <a:r>
              <a:rPr lang="en-US" dirty="0" smtClean="0"/>
              <a:t> </a:t>
            </a:r>
            <a:r>
              <a:rPr lang="en-US" dirty="0" err="1" smtClean="0"/>
              <a:t>kesepakatan</a:t>
            </a:r>
            <a:r>
              <a:rPr lang="en-US" dirty="0" smtClean="0"/>
              <a:t>.</a:t>
            </a:r>
            <a:br>
              <a:rPr lang="en-US" dirty="0" smtClean="0"/>
            </a:br>
            <a:r>
              <a:rPr lang="en-US" dirty="0" err="1" smtClean="0"/>
              <a:t>Penilaian</a:t>
            </a:r>
            <a:r>
              <a:rPr lang="en-US" dirty="0" smtClean="0"/>
              <a:t> </a:t>
            </a:r>
            <a:r>
              <a:rPr lang="en-US" dirty="0" err="1" smtClean="0"/>
              <a:t>harian</a:t>
            </a:r>
            <a:r>
              <a:rPr lang="en-US" dirty="0" smtClean="0"/>
              <a:t> </a:t>
            </a:r>
            <a:r>
              <a:rPr lang="en-US" dirty="0" err="1" smtClean="0"/>
              <a:t>dilakukan</a:t>
            </a:r>
            <a:r>
              <a:rPr lang="en-US" dirty="0" smtClean="0"/>
              <a:t> </a:t>
            </a:r>
            <a:r>
              <a:rPr lang="en-US" dirty="0" err="1" smtClean="0"/>
              <a:t>bisa</a:t>
            </a:r>
            <a:r>
              <a:rPr lang="en-US" dirty="0" smtClean="0"/>
              <a:t> </a:t>
            </a:r>
            <a:r>
              <a:rPr lang="en-US" dirty="0" err="1" smtClean="0"/>
              <a:t>melalui</a:t>
            </a:r>
            <a:r>
              <a:rPr lang="en-US" dirty="0" smtClean="0"/>
              <a:t> WA </a:t>
            </a:r>
            <a:r>
              <a:rPr lang="en-US" dirty="0" err="1" smtClean="0"/>
              <a:t>atau</a:t>
            </a:r>
            <a:r>
              <a:rPr lang="en-US" dirty="0" smtClean="0"/>
              <a:t> </a:t>
            </a:r>
            <a:r>
              <a:rPr lang="en-US" dirty="0" err="1" smtClean="0"/>
              <a:t>edmodo</a:t>
            </a:r>
            <a:r>
              <a:rPr lang="en-US" dirty="0"/>
              <a:t> </a:t>
            </a:r>
            <a:r>
              <a:rPr lang="en-US" dirty="0" err="1" smtClean="0"/>
              <a:t>atau</a:t>
            </a:r>
            <a:r>
              <a:rPr lang="en-US" dirty="0" smtClean="0"/>
              <a:t> </a:t>
            </a:r>
            <a:r>
              <a:rPr lang="en-US" dirty="0" err="1" smtClean="0"/>
              <a:t>bisa</a:t>
            </a:r>
            <a:r>
              <a:rPr lang="en-US" dirty="0" smtClean="0"/>
              <a:t> </a:t>
            </a:r>
            <a:r>
              <a:rPr lang="en-US" dirty="0" err="1" smtClean="0"/>
              <a:t>hadir</a:t>
            </a:r>
            <a:r>
              <a:rPr lang="en-US" dirty="0" smtClean="0"/>
              <a:t> </a:t>
            </a:r>
            <a:r>
              <a:rPr lang="en-US" dirty="0" err="1" smtClean="0"/>
              <a:t>di</a:t>
            </a:r>
            <a:r>
              <a:rPr lang="en-US" dirty="0" smtClean="0"/>
              <a:t> </a:t>
            </a:r>
            <a:r>
              <a:rPr lang="en-US" dirty="0" err="1" smtClean="0"/>
              <a:t>sekolah</a:t>
            </a:r>
            <a:r>
              <a:rPr lang="en-US" dirty="0" smtClean="0"/>
              <a:t> </a:t>
            </a:r>
            <a:r>
              <a:rPr lang="en-US" dirty="0" err="1" smtClean="0"/>
              <a:t>jika</a:t>
            </a:r>
            <a:r>
              <a:rPr lang="en-US" dirty="0" smtClean="0"/>
              <a:t> </a:t>
            </a:r>
            <a:r>
              <a:rPr lang="en-US" dirty="0" err="1" smtClean="0"/>
              <a:t>memungkinkan</a:t>
            </a:r>
            <a:r>
              <a:rPr lang="en-US" dirty="0" smtClean="0"/>
              <a:t> </a:t>
            </a:r>
            <a:r>
              <a:rPr lang="en-US" dirty="0" err="1" smtClean="0"/>
              <a:t>dan</a:t>
            </a:r>
            <a:r>
              <a:rPr lang="en-US" dirty="0" smtClean="0"/>
              <a:t> </a:t>
            </a:r>
            <a:r>
              <a:rPr lang="en-US" dirty="0" err="1" smtClean="0"/>
              <a:t>mendapat</a:t>
            </a:r>
            <a:r>
              <a:rPr lang="en-US" dirty="0" smtClean="0"/>
              <a:t> </a:t>
            </a:r>
            <a:r>
              <a:rPr lang="en-US" dirty="0" err="1" smtClean="0"/>
              <a:t>ijin</a:t>
            </a:r>
            <a:r>
              <a:rPr lang="en-US" dirty="0" smtClean="0"/>
              <a:t> </a:t>
            </a:r>
            <a:r>
              <a:rPr lang="en-US" dirty="0" err="1" smtClean="0"/>
              <a:t>dari</a:t>
            </a:r>
            <a:r>
              <a:rPr lang="en-US" dirty="0" smtClean="0"/>
              <a:t> </a:t>
            </a:r>
            <a:r>
              <a:rPr lang="en-US" dirty="0" err="1" smtClean="0"/>
              <a:t>sekolah</a:t>
            </a:r>
            <a:r>
              <a:rPr lang="en-US" dirty="0" smtClean="0"/>
              <a:t>.</a:t>
            </a:r>
            <a:endParaRPr lang="en-US" dirty="0"/>
          </a:p>
        </p:txBody>
      </p:sp>
      <p:pic>
        <p:nvPicPr>
          <p:cNvPr id="3" name="Recorded Sound">
            <a:hlinkClick r:id="" action="ppaction://media"/>
          </p:cNvPr>
          <p:cNvPicPr>
            <a:picLocks noRot="1" noChangeAspect="1"/>
          </p:cNvPicPr>
          <p:nvPr>
            <a:wavAudioFile r:embed="rId1" name="Recorded Sound"/>
          </p:nvPr>
        </p:nvPicPr>
        <p:blipFill>
          <a:blip r:embed="rId3"/>
          <a:stretch>
            <a:fillRect/>
          </a:stretch>
        </p:blipFill>
        <p:spPr>
          <a:xfrm>
            <a:off x="4419600" y="3276600"/>
            <a:ext cx="304800" cy="3048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5448"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Next" delay="0">
                      <p:tgtEl>
                        <p:sldTgt/>
                      </p:tgtEl>
                    </p:cond>
                    <p:cond evt="onPrev" delay="0">
                      <p:tgtEl>
                        <p:sldTgt/>
                      </p:tgtEl>
                    </p:cond>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602162"/>
          </a:xfrm>
        </p:spPr>
        <p:txBody>
          <a:bodyPr/>
          <a:lstStyle/>
          <a:p>
            <a:r>
              <a:rPr lang="en-US" dirty="0" err="1" smtClean="0"/>
              <a:t>Sekian</a:t>
            </a:r>
            <a:r>
              <a:rPr lang="en-US" dirty="0" smtClean="0"/>
              <a:t> </a:t>
            </a:r>
            <a:r>
              <a:rPr lang="en-US" dirty="0" err="1" smtClean="0"/>
              <a:t>terimakasih</a:t>
            </a:r>
            <a:r>
              <a:rPr lang="en-US" dirty="0" smtClean="0"/>
              <a:t/>
            </a:r>
            <a:br>
              <a:rPr lang="en-US" dirty="0" smtClean="0"/>
            </a:br>
            <a:r>
              <a:rPr lang="en-US" dirty="0" err="1" smtClean="0"/>
              <a:t>Mohon</a:t>
            </a:r>
            <a:r>
              <a:rPr lang="en-US" dirty="0" smtClean="0"/>
              <a:t> </a:t>
            </a:r>
            <a:r>
              <a:rPr lang="en-US" dirty="0" err="1" smtClean="0"/>
              <a:t>diperhatikan</a:t>
            </a:r>
            <a:r>
              <a:rPr lang="en-US" dirty="0" smtClean="0"/>
              <a:t>.</a:t>
            </a:r>
            <a:endParaRPr lang="en-US" dirty="0"/>
          </a:p>
        </p:txBody>
      </p:sp>
      <p:pic>
        <p:nvPicPr>
          <p:cNvPr id="4" name="Recorded Sound">
            <a:hlinkClick r:id="" action="ppaction://media"/>
          </p:cNvPr>
          <p:cNvPicPr>
            <a:picLocks noRot="1" noChangeAspect="1"/>
          </p:cNvPicPr>
          <p:nvPr>
            <a:wavAudioFile r:embed="rId1" name="Recorded Sound"/>
          </p:nvPr>
        </p:nvPicPr>
        <p:blipFill>
          <a:blip r:embed="rId3"/>
          <a:stretch>
            <a:fillRect/>
          </a:stretch>
        </p:blipFill>
        <p:spPr>
          <a:xfrm>
            <a:off x="4419600" y="3276600"/>
            <a:ext cx="304800" cy="3048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9728"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95000" t="-106500" r="5000" b="2065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226</TotalTime>
  <Words>196</Words>
  <Application>Microsoft Office PowerPoint</Application>
  <PresentationFormat>On-screen Show (4:3)</PresentationFormat>
  <Paragraphs>23</Paragraphs>
  <Slides>9</Slides>
  <Notes>0</Notes>
  <HiddenSlides>0</HiddenSlides>
  <MMClips>11</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Concourse</vt:lpstr>
      <vt:lpstr>Sosialisasi  silabus</vt:lpstr>
      <vt:lpstr>Jumlah KD  ketrampilan   : 5 KD </vt:lpstr>
      <vt:lpstr>Kompetensi dasar :</vt:lpstr>
      <vt:lpstr>Slide 4</vt:lpstr>
      <vt:lpstr>   Teknik pembelajaran : daring pembelajaran minggu depan menggunakan W A Mohon disiapkan sebelum kegiatan pembelajaran dimulai : hp /laptop,alat tulis Untuk matematika 1minggu 2 pertemuan masing 2 pertemuan 40 menit, dengan  jadwal :  Hari Rabu jam ke dua  Hari Sabtu jam ke satu  Materi pembelajaran akan diberikan melalui WA grup satu hari sebelum pembelajaran.   </vt:lpstr>
      <vt:lpstr>penjelasan materi diberikan melalui hand out,video pembelajaran yang di share di WA grup atau bisa ambil video pembelajaran dari internet. Kemudian diberi kesempatan untuk bertanya dengan cara ditulis dikertas difoto atau diketikdikirim ke grup pada saat pembelajaran.</vt:lpstr>
      <vt:lpstr>setelah tidak ada pertanyaan , kalian diberi tugas latihan soal yang bisa langsung dikumpulkan atau dikumpulkan sesuai kesepakatan. </vt:lpstr>
      <vt:lpstr>Teknik penilaian :  Untuk ketrampilan : bisa diambilkan dari dari nilai tugas harian atau penugasan atau portopolio. Untuk pengetahuan diambil dari ulangan Harian yang dilakukan setiap satu KD atau beberapa KD yang digabung sesuai kesepakatan. Penilaian harian dilakukan bisa melalui WA atau edmodo atau bisa hadir di sekolah jika memungkinkan dan mendapat ijin dari sekolah.</vt:lpstr>
      <vt:lpstr>Sekian terimakasih Mohon diperhatikan.</vt:lpstr>
    </vt:vector>
  </TitlesOfParts>
  <Company>Grizli777</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Sosialisasi  silabus</dc:title>
  <dc:creator>user</dc:creator>
  <cp:lastModifiedBy>user</cp:lastModifiedBy>
  <cp:revision>25</cp:revision>
  <dcterms:created xsi:type="dcterms:W3CDTF">2020-07-18T04:07:04Z</dcterms:created>
  <dcterms:modified xsi:type="dcterms:W3CDTF">2020-07-20T03:22:48Z</dcterms:modified>
</cp:coreProperties>
</file>

<file path=docProps/thumbnail.jpeg>
</file>